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95" r:id="rId1"/>
  </p:sldMasterIdLst>
  <p:sldIdLst>
    <p:sldId id="327" r:id="rId2"/>
    <p:sldId id="278" r:id="rId3"/>
    <p:sldId id="320" r:id="rId4"/>
    <p:sldId id="280" r:id="rId5"/>
    <p:sldId id="272" r:id="rId6"/>
    <p:sldId id="281" r:id="rId7"/>
    <p:sldId id="283" r:id="rId8"/>
    <p:sldId id="325" r:id="rId9"/>
    <p:sldId id="274" r:id="rId10"/>
    <p:sldId id="285" r:id="rId11"/>
    <p:sldId id="286" r:id="rId12"/>
    <p:sldId id="287" r:id="rId13"/>
    <p:sldId id="324" r:id="rId14"/>
    <p:sldId id="328" r:id="rId15"/>
    <p:sldId id="312" r:id="rId16"/>
    <p:sldId id="309" r:id="rId17"/>
    <p:sldId id="322" r:id="rId18"/>
    <p:sldId id="318" r:id="rId19"/>
    <p:sldId id="303" r:id="rId20"/>
    <p:sldId id="316" r:id="rId21"/>
    <p:sldId id="317" r:id="rId22"/>
    <p:sldId id="326" r:id="rId23"/>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Gill Sans MT" panose="020B0502020104020203"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Gill Sans MT" panose="020B0502020104020203"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Gill Sans MT" panose="020B0502020104020203"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Gill Sans MT" panose="020B0502020104020203"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Gill Sans MT" panose="020B0502020104020203" pitchFamily="34" charset="0"/>
        <a:ea typeface="+mn-ea"/>
        <a:cs typeface="+mn-cs"/>
      </a:defRPr>
    </a:lvl5pPr>
    <a:lvl6pPr marL="2286000" algn="l" defTabSz="914400" rtl="0" eaLnBrk="1" latinLnBrk="0" hangingPunct="1">
      <a:defRPr kern="1200">
        <a:solidFill>
          <a:schemeClr val="tx1"/>
        </a:solidFill>
        <a:latin typeface="Gill Sans MT" panose="020B0502020104020203" pitchFamily="34" charset="0"/>
        <a:ea typeface="+mn-ea"/>
        <a:cs typeface="+mn-cs"/>
      </a:defRPr>
    </a:lvl6pPr>
    <a:lvl7pPr marL="2743200" algn="l" defTabSz="914400" rtl="0" eaLnBrk="1" latinLnBrk="0" hangingPunct="1">
      <a:defRPr kern="1200">
        <a:solidFill>
          <a:schemeClr val="tx1"/>
        </a:solidFill>
        <a:latin typeface="Gill Sans MT" panose="020B0502020104020203" pitchFamily="34" charset="0"/>
        <a:ea typeface="+mn-ea"/>
        <a:cs typeface="+mn-cs"/>
      </a:defRPr>
    </a:lvl7pPr>
    <a:lvl8pPr marL="3200400" algn="l" defTabSz="914400" rtl="0" eaLnBrk="1" latinLnBrk="0" hangingPunct="1">
      <a:defRPr kern="1200">
        <a:solidFill>
          <a:schemeClr val="tx1"/>
        </a:solidFill>
        <a:latin typeface="Gill Sans MT" panose="020B0502020104020203" pitchFamily="34" charset="0"/>
        <a:ea typeface="+mn-ea"/>
        <a:cs typeface="+mn-cs"/>
      </a:defRPr>
    </a:lvl8pPr>
    <a:lvl9pPr marL="3657600" algn="l" defTabSz="914400" rtl="0" eaLnBrk="1" latinLnBrk="0" hangingPunct="1">
      <a:defRPr kern="1200">
        <a:solidFill>
          <a:schemeClr val="tx1"/>
        </a:solidFill>
        <a:latin typeface="Gill Sans MT" panose="020B0502020104020203"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6234"/>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4" autoAdjust="0"/>
    <p:restoredTop sz="94660"/>
  </p:normalViewPr>
  <p:slideViewPr>
    <p:cSldViewPr snapToGrid="0">
      <p:cViewPr varScale="1">
        <p:scale>
          <a:sx n="76" d="100"/>
          <a:sy n="76" d="100"/>
        </p:scale>
        <p:origin x="1678" y="13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02240" y="2386744"/>
            <a:ext cx="6939520" cy="1645920"/>
          </a:xfrm>
          <a:solidFill>
            <a:srgbClr val="FFFFFF"/>
          </a:solidFill>
          <a:ln w="38100">
            <a:solidFill>
              <a:srgbClr val="404040"/>
            </a:solidFill>
          </a:ln>
        </p:spPr>
        <p:txBody>
          <a:bodyPr lIns="274320" rIns="274320" anchorCtr="1"/>
          <a:lstStyle>
            <a:lvl1pPr algn="ctr">
              <a:defRPr sz="35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021396" y="4352544"/>
            <a:ext cx="5101209" cy="1239894"/>
          </a:xfrm>
          <a:noFill/>
        </p:spPr>
        <p:txBody>
          <a:bodyPr>
            <a:normAutofit/>
          </a:bodyPr>
          <a:lstStyle>
            <a:lvl1pPr marL="0" indent="0" algn="ctr">
              <a:buNone/>
              <a:defRPr sz="1900">
                <a:solidFill>
                  <a:schemeClr val="tx1">
                    <a:lumMod val="75000"/>
                    <a:lumOff val="25000"/>
                  </a:schemeClr>
                </a:solidFill>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6">
            <a:extLst>
              <a:ext uri="{FF2B5EF4-FFF2-40B4-BE49-F238E27FC236}">
                <a16:creationId xmlns:a16="http://schemas.microsoft.com/office/drawing/2014/main" id="{A3B36686-BFB4-8FD1-3173-0160DA88ECA1}"/>
              </a:ext>
            </a:extLst>
          </p:cNvPr>
          <p:cNvSpPr>
            <a:spLocks noGrp="1"/>
          </p:cNvSpPr>
          <p:nvPr>
            <p:ph type="dt" sz="half" idx="10"/>
          </p:nvPr>
        </p:nvSpPr>
        <p:spPr/>
        <p:txBody>
          <a:bodyPr/>
          <a:lstStyle>
            <a:lvl1pPr>
              <a:defRPr/>
            </a:lvl1pPr>
          </a:lstStyle>
          <a:p>
            <a:pPr>
              <a:defRPr/>
            </a:pPr>
            <a:fld id="{14812456-A719-4F8D-A8FB-A2E54D04DB37}" type="datetimeFigureOut">
              <a:rPr lang="en-US"/>
              <a:pPr>
                <a:defRPr/>
              </a:pPr>
              <a:t>2/28/2025</a:t>
            </a:fld>
            <a:endParaRPr lang="en-US"/>
          </a:p>
        </p:txBody>
      </p:sp>
      <p:sp>
        <p:nvSpPr>
          <p:cNvPr id="5" name="Footer Placeholder 7">
            <a:extLst>
              <a:ext uri="{FF2B5EF4-FFF2-40B4-BE49-F238E27FC236}">
                <a16:creationId xmlns:a16="http://schemas.microsoft.com/office/drawing/2014/main" id="{DAA56862-1016-F508-E1B4-531F36EADA5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8">
            <a:extLst>
              <a:ext uri="{FF2B5EF4-FFF2-40B4-BE49-F238E27FC236}">
                <a16:creationId xmlns:a16="http://schemas.microsoft.com/office/drawing/2014/main" id="{4852C493-2E01-6A6D-E18E-CDB0E1ACF585}"/>
              </a:ext>
            </a:extLst>
          </p:cNvPr>
          <p:cNvSpPr>
            <a:spLocks noGrp="1"/>
          </p:cNvSpPr>
          <p:nvPr>
            <p:ph type="sldNum" sz="quarter" idx="12"/>
          </p:nvPr>
        </p:nvSpPr>
        <p:spPr/>
        <p:txBody>
          <a:bodyPr/>
          <a:lstStyle>
            <a:lvl1pPr>
              <a:defRPr smtClean="0"/>
            </a:lvl1pPr>
          </a:lstStyle>
          <a:p>
            <a:pPr>
              <a:defRPr/>
            </a:pPr>
            <a:fld id="{D21000A9-39EE-405F-8967-ACA293E0FE06}" type="slidenum">
              <a:rPr lang="en-US" altLang="en-US"/>
              <a:pPr>
                <a:defRPr/>
              </a:pPr>
              <a:t>‹#›</a:t>
            </a:fld>
            <a:endParaRPr lang="en-US" altLang="en-US"/>
          </a:p>
        </p:txBody>
      </p:sp>
    </p:spTree>
    <p:extLst>
      <p:ext uri="{BB962C8B-B14F-4D97-AF65-F5344CB8AC3E}">
        <p14:creationId xmlns:p14="http://schemas.microsoft.com/office/powerpoint/2010/main" val="53748706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A9D93C4-74B8-A624-AD4A-A486C027A2F2}"/>
              </a:ext>
            </a:extLst>
          </p:cNvPr>
          <p:cNvSpPr>
            <a:spLocks noGrp="1"/>
          </p:cNvSpPr>
          <p:nvPr>
            <p:ph type="dt" sz="half" idx="10"/>
          </p:nvPr>
        </p:nvSpPr>
        <p:spPr/>
        <p:txBody>
          <a:bodyPr/>
          <a:lstStyle>
            <a:lvl1pPr>
              <a:defRPr/>
            </a:lvl1pPr>
          </a:lstStyle>
          <a:p>
            <a:pPr>
              <a:defRPr/>
            </a:pPr>
            <a:fld id="{23FBD446-2E49-466B-8CA6-50C77F2FE6D9}" type="datetimeFigureOut">
              <a:rPr lang="en-US"/>
              <a:pPr>
                <a:defRPr/>
              </a:pPr>
              <a:t>2/28/2025</a:t>
            </a:fld>
            <a:endParaRPr lang="en-US"/>
          </a:p>
        </p:txBody>
      </p:sp>
      <p:sp>
        <p:nvSpPr>
          <p:cNvPr id="5" name="Footer Placeholder 4">
            <a:extLst>
              <a:ext uri="{FF2B5EF4-FFF2-40B4-BE49-F238E27FC236}">
                <a16:creationId xmlns:a16="http://schemas.microsoft.com/office/drawing/2014/main" id="{048F9989-A0C8-DA80-C626-32A22570FE7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DA22853-BDFF-657A-C7DE-C495E11B9664}"/>
              </a:ext>
            </a:extLst>
          </p:cNvPr>
          <p:cNvSpPr>
            <a:spLocks noGrp="1"/>
          </p:cNvSpPr>
          <p:nvPr>
            <p:ph type="sldNum" sz="quarter" idx="12"/>
          </p:nvPr>
        </p:nvSpPr>
        <p:spPr/>
        <p:txBody>
          <a:bodyPr/>
          <a:lstStyle>
            <a:lvl1pPr>
              <a:defRPr/>
            </a:lvl1pPr>
          </a:lstStyle>
          <a:p>
            <a:pPr>
              <a:defRPr/>
            </a:pPr>
            <a:fld id="{1D1CEEDE-B5E1-4535-93A3-80609BF60DC7}" type="slidenum">
              <a:rPr lang="en-US" altLang="en-US"/>
              <a:pPr>
                <a:defRPr/>
              </a:pPr>
              <a:t>‹#›</a:t>
            </a:fld>
            <a:endParaRPr lang="en-US" altLang="en-US"/>
          </a:p>
        </p:txBody>
      </p:sp>
    </p:spTree>
    <p:extLst>
      <p:ext uri="{BB962C8B-B14F-4D97-AF65-F5344CB8AC3E}">
        <p14:creationId xmlns:p14="http://schemas.microsoft.com/office/powerpoint/2010/main" val="2316792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89834" y="937260"/>
            <a:ext cx="1053966"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606046" y="937260"/>
            <a:ext cx="4716174"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23D76F4-C4C2-B9AC-98D6-DE04E46D9D6D}"/>
              </a:ext>
            </a:extLst>
          </p:cNvPr>
          <p:cNvSpPr>
            <a:spLocks noGrp="1"/>
          </p:cNvSpPr>
          <p:nvPr>
            <p:ph type="dt" sz="half" idx="10"/>
          </p:nvPr>
        </p:nvSpPr>
        <p:spPr/>
        <p:txBody>
          <a:bodyPr/>
          <a:lstStyle>
            <a:lvl1pPr>
              <a:defRPr/>
            </a:lvl1pPr>
          </a:lstStyle>
          <a:p>
            <a:pPr>
              <a:defRPr/>
            </a:pPr>
            <a:fld id="{A36641BE-C3F3-4737-90DC-9D43D3E120C9}" type="datetimeFigureOut">
              <a:rPr lang="en-US"/>
              <a:pPr>
                <a:defRPr/>
              </a:pPr>
              <a:t>2/28/2025</a:t>
            </a:fld>
            <a:endParaRPr lang="en-US"/>
          </a:p>
        </p:txBody>
      </p:sp>
      <p:sp>
        <p:nvSpPr>
          <p:cNvPr id="5" name="Footer Placeholder 4">
            <a:extLst>
              <a:ext uri="{FF2B5EF4-FFF2-40B4-BE49-F238E27FC236}">
                <a16:creationId xmlns:a16="http://schemas.microsoft.com/office/drawing/2014/main" id="{E65E0D15-82D7-7AD5-CA60-20134B6B431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4C8FF1E-C379-5742-2DAC-65F41FE28EB6}"/>
              </a:ext>
            </a:extLst>
          </p:cNvPr>
          <p:cNvSpPr>
            <a:spLocks noGrp="1"/>
          </p:cNvSpPr>
          <p:nvPr>
            <p:ph type="sldNum" sz="quarter" idx="12"/>
          </p:nvPr>
        </p:nvSpPr>
        <p:spPr/>
        <p:txBody>
          <a:bodyPr/>
          <a:lstStyle>
            <a:lvl1pPr>
              <a:defRPr/>
            </a:lvl1pPr>
          </a:lstStyle>
          <a:p>
            <a:pPr>
              <a:defRPr/>
            </a:pPr>
            <a:fld id="{ECB6CC28-7541-46F0-8D81-881EDAACB2A3}" type="slidenum">
              <a:rPr lang="en-US" altLang="en-US"/>
              <a:pPr>
                <a:defRPr/>
              </a:pPr>
              <a:t>‹#›</a:t>
            </a:fld>
            <a:endParaRPr lang="en-US" altLang="en-US"/>
          </a:p>
        </p:txBody>
      </p:sp>
    </p:spTree>
    <p:extLst>
      <p:ext uri="{BB962C8B-B14F-4D97-AF65-F5344CB8AC3E}">
        <p14:creationId xmlns:p14="http://schemas.microsoft.com/office/powerpoint/2010/main" val="1631822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B9B5C4B2-9D16-FEEB-B45A-23EC92850FC9}"/>
              </a:ext>
            </a:extLst>
          </p:cNvPr>
          <p:cNvSpPr>
            <a:spLocks noGrp="1"/>
          </p:cNvSpPr>
          <p:nvPr>
            <p:ph type="dt" sz="half" idx="10"/>
          </p:nvPr>
        </p:nvSpPr>
        <p:spPr/>
        <p:txBody>
          <a:bodyPr/>
          <a:lstStyle>
            <a:lvl1pPr>
              <a:defRPr/>
            </a:lvl1pPr>
          </a:lstStyle>
          <a:p>
            <a:pPr>
              <a:defRPr/>
            </a:pPr>
            <a:fld id="{214A1483-B239-496B-B560-68D82BC393A2}" type="datetimeFigureOut">
              <a:rPr lang="en-US"/>
              <a:pPr>
                <a:defRPr/>
              </a:pPr>
              <a:t>2/28/2025</a:t>
            </a:fld>
            <a:endParaRPr lang="en-US"/>
          </a:p>
        </p:txBody>
      </p:sp>
      <p:sp>
        <p:nvSpPr>
          <p:cNvPr id="5" name="Footer Placeholder 4">
            <a:extLst>
              <a:ext uri="{FF2B5EF4-FFF2-40B4-BE49-F238E27FC236}">
                <a16:creationId xmlns:a16="http://schemas.microsoft.com/office/drawing/2014/main" id="{81A3846E-17B6-B664-59B1-3C51D68D5F1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C87F1A3-7246-82AD-4B66-AA9F53D5A60D}"/>
              </a:ext>
            </a:extLst>
          </p:cNvPr>
          <p:cNvSpPr>
            <a:spLocks noGrp="1"/>
          </p:cNvSpPr>
          <p:nvPr>
            <p:ph type="sldNum" sz="quarter" idx="12"/>
          </p:nvPr>
        </p:nvSpPr>
        <p:spPr/>
        <p:txBody>
          <a:bodyPr/>
          <a:lstStyle>
            <a:lvl1pPr>
              <a:defRPr/>
            </a:lvl1pPr>
          </a:lstStyle>
          <a:p>
            <a:pPr>
              <a:defRPr/>
            </a:pPr>
            <a:fld id="{7B3A05A6-78B8-4F36-A180-B2F2A8E4E355}" type="slidenum">
              <a:rPr lang="en-US" altLang="en-US"/>
              <a:pPr>
                <a:defRPr/>
              </a:pPr>
              <a:t>‹#›</a:t>
            </a:fld>
            <a:endParaRPr lang="en-US" altLang="en-US"/>
          </a:p>
        </p:txBody>
      </p:sp>
    </p:spTree>
    <p:extLst>
      <p:ext uri="{BB962C8B-B14F-4D97-AF65-F5344CB8AC3E}">
        <p14:creationId xmlns:p14="http://schemas.microsoft.com/office/powerpoint/2010/main" val="2803620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06424" y="2386744"/>
            <a:ext cx="6940296" cy="1645920"/>
          </a:xfrm>
          <a:solidFill>
            <a:srgbClr val="FFFFFF"/>
          </a:solidFill>
          <a:ln w="38100">
            <a:solidFill>
              <a:srgbClr val="404040"/>
            </a:solidFill>
          </a:ln>
        </p:spPr>
        <p:txBody>
          <a:bodyPr lIns="274320" rIns="274320" anchorCtr="1"/>
          <a:lstStyle>
            <a:lvl1pPr>
              <a:defRPr sz="35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021396" y="4352465"/>
            <a:ext cx="5101209" cy="1265082"/>
          </a:xfrm>
        </p:spPr>
        <p:txBody>
          <a:bodyPr anchorCtr="1">
            <a:normAutofit/>
          </a:bodyPr>
          <a:lstStyle>
            <a:lvl1pPr marL="0" indent="0">
              <a:buNone/>
              <a:defRPr sz="1900">
                <a:solidFill>
                  <a:schemeClr val="tx1"/>
                </a:solidFill>
              </a:defRPr>
            </a:lvl1pPr>
            <a:lvl2pPr marL="457200" indent="0">
              <a:buNone/>
              <a:defRPr sz="19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6">
            <a:extLst>
              <a:ext uri="{FF2B5EF4-FFF2-40B4-BE49-F238E27FC236}">
                <a16:creationId xmlns:a16="http://schemas.microsoft.com/office/drawing/2014/main" id="{66093C1E-547B-12BF-99A7-27827E31B8E2}"/>
              </a:ext>
            </a:extLst>
          </p:cNvPr>
          <p:cNvSpPr>
            <a:spLocks noGrp="1"/>
          </p:cNvSpPr>
          <p:nvPr>
            <p:ph type="dt" sz="half" idx="10"/>
          </p:nvPr>
        </p:nvSpPr>
        <p:spPr/>
        <p:txBody>
          <a:bodyPr/>
          <a:lstStyle>
            <a:lvl1pPr>
              <a:defRPr/>
            </a:lvl1pPr>
          </a:lstStyle>
          <a:p>
            <a:pPr>
              <a:defRPr/>
            </a:pPr>
            <a:fld id="{0452BE44-B98E-4281-BD35-2935F648D4AA}" type="datetimeFigureOut">
              <a:rPr lang="en-US"/>
              <a:pPr>
                <a:defRPr/>
              </a:pPr>
              <a:t>2/28/2025</a:t>
            </a:fld>
            <a:endParaRPr lang="en-US"/>
          </a:p>
        </p:txBody>
      </p:sp>
      <p:sp>
        <p:nvSpPr>
          <p:cNvPr id="5" name="Footer Placeholder 7">
            <a:extLst>
              <a:ext uri="{FF2B5EF4-FFF2-40B4-BE49-F238E27FC236}">
                <a16:creationId xmlns:a16="http://schemas.microsoft.com/office/drawing/2014/main" id="{2349AF6E-EFEC-40CC-AC49-D3F24900D53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8">
            <a:extLst>
              <a:ext uri="{FF2B5EF4-FFF2-40B4-BE49-F238E27FC236}">
                <a16:creationId xmlns:a16="http://schemas.microsoft.com/office/drawing/2014/main" id="{CF56D584-2387-E31C-48E1-5C594864FBBB}"/>
              </a:ext>
            </a:extLst>
          </p:cNvPr>
          <p:cNvSpPr>
            <a:spLocks noGrp="1"/>
          </p:cNvSpPr>
          <p:nvPr>
            <p:ph type="sldNum" sz="quarter" idx="12"/>
          </p:nvPr>
        </p:nvSpPr>
        <p:spPr/>
        <p:txBody>
          <a:bodyPr/>
          <a:lstStyle>
            <a:lvl1pPr>
              <a:defRPr smtClean="0"/>
            </a:lvl1pPr>
          </a:lstStyle>
          <a:p>
            <a:pPr>
              <a:defRPr/>
            </a:pPr>
            <a:fld id="{81FB92C4-821A-4A8D-938D-18C9F4592A1A}" type="slidenum">
              <a:rPr lang="en-US" altLang="en-US"/>
              <a:pPr>
                <a:defRPr/>
              </a:pPr>
              <a:t>‹#›</a:t>
            </a:fld>
            <a:endParaRPr lang="en-US" altLang="en-US"/>
          </a:p>
        </p:txBody>
      </p:sp>
    </p:spTree>
    <p:extLst>
      <p:ext uri="{BB962C8B-B14F-4D97-AF65-F5344CB8AC3E}">
        <p14:creationId xmlns:p14="http://schemas.microsoft.com/office/powerpoint/2010/main" val="420740998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2239" y="2638044"/>
            <a:ext cx="3288023"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53737" y="2638044"/>
            <a:ext cx="3290516"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FE958172-E8D5-7DBD-DD78-659E9D523FBA}"/>
              </a:ext>
            </a:extLst>
          </p:cNvPr>
          <p:cNvSpPr>
            <a:spLocks noGrp="1"/>
          </p:cNvSpPr>
          <p:nvPr>
            <p:ph type="dt" sz="half" idx="10"/>
          </p:nvPr>
        </p:nvSpPr>
        <p:spPr/>
        <p:txBody>
          <a:bodyPr/>
          <a:lstStyle>
            <a:lvl1pPr>
              <a:defRPr/>
            </a:lvl1pPr>
          </a:lstStyle>
          <a:p>
            <a:pPr>
              <a:defRPr/>
            </a:pPr>
            <a:fld id="{1FBAD072-EBDF-41DB-BEFA-BB5465C559A5}" type="datetimeFigureOut">
              <a:rPr lang="en-US"/>
              <a:pPr>
                <a:defRPr/>
              </a:pPr>
              <a:t>2/28/2025</a:t>
            </a:fld>
            <a:endParaRPr lang="en-US"/>
          </a:p>
        </p:txBody>
      </p:sp>
      <p:sp>
        <p:nvSpPr>
          <p:cNvPr id="6" name="Footer Placeholder 4">
            <a:extLst>
              <a:ext uri="{FF2B5EF4-FFF2-40B4-BE49-F238E27FC236}">
                <a16:creationId xmlns:a16="http://schemas.microsoft.com/office/drawing/2014/main" id="{5AB9336B-C8B4-C82E-8036-1B433BD1F11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C9E4C4C2-FA84-8B44-0773-716F76BE0D06}"/>
              </a:ext>
            </a:extLst>
          </p:cNvPr>
          <p:cNvSpPr>
            <a:spLocks noGrp="1"/>
          </p:cNvSpPr>
          <p:nvPr>
            <p:ph type="sldNum" sz="quarter" idx="12"/>
          </p:nvPr>
        </p:nvSpPr>
        <p:spPr/>
        <p:txBody>
          <a:bodyPr/>
          <a:lstStyle>
            <a:lvl1pPr>
              <a:defRPr/>
            </a:lvl1pPr>
          </a:lstStyle>
          <a:p>
            <a:pPr>
              <a:defRPr/>
            </a:pPr>
            <a:fld id="{70EDE33F-D788-4F21-BDDC-CA6549D0FF1E}" type="slidenum">
              <a:rPr lang="en-US" altLang="en-US"/>
              <a:pPr>
                <a:defRPr/>
              </a:pPr>
              <a:t>‹#›</a:t>
            </a:fld>
            <a:endParaRPr lang="en-US" altLang="en-US"/>
          </a:p>
        </p:txBody>
      </p:sp>
    </p:spTree>
    <p:extLst>
      <p:ext uri="{BB962C8B-B14F-4D97-AF65-F5344CB8AC3E}">
        <p14:creationId xmlns:p14="http://schemas.microsoft.com/office/powerpoint/2010/main" val="1729438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02239" y="2313434"/>
            <a:ext cx="3288024"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2239" y="3143250"/>
            <a:ext cx="3288024"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4753737" y="3143250"/>
            <a:ext cx="3290516"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4753737" y="2313434"/>
            <a:ext cx="3290516"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itle 9"/>
          <p:cNvSpPr>
            <a:spLocks noGrp="1"/>
          </p:cNvSpPr>
          <p:nvPr>
            <p:ph type="title"/>
          </p:nvPr>
        </p:nvSpPr>
        <p:spPr/>
        <p:txBody>
          <a:bodyPr/>
          <a:lstStyle/>
          <a:p>
            <a:r>
              <a:rPr lang="en-US"/>
              <a:t>Click to edit Master title style</a:t>
            </a:r>
            <a:endParaRPr lang="en-US" dirty="0"/>
          </a:p>
        </p:txBody>
      </p:sp>
      <p:sp>
        <p:nvSpPr>
          <p:cNvPr id="2" name="Date Placeholder 3">
            <a:extLst>
              <a:ext uri="{FF2B5EF4-FFF2-40B4-BE49-F238E27FC236}">
                <a16:creationId xmlns:a16="http://schemas.microsoft.com/office/drawing/2014/main" id="{54203799-733C-F6F1-E57C-1E2914F943BB}"/>
              </a:ext>
            </a:extLst>
          </p:cNvPr>
          <p:cNvSpPr>
            <a:spLocks noGrp="1"/>
          </p:cNvSpPr>
          <p:nvPr>
            <p:ph type="dt" sz="half" idx="14"/>
          </p:nvPr>
        </p:nvSpPr>
        <p:spPr/>
        <p:txBody>
          <a:bodyPr/>
          <a:lstStyle>
            <a:lvl1pPr>
              <a:defRPr/>
            </a:lvl1pPr>
          </a:lstStyle>
          <a:p>
            <a:pPr>
              <a:defRPr/>
            </a:pPr>
            <a:fld id="{8D73F3DD-15AD-47EA-B056-E91896B5AA60}" type="datetimeFigureOut">
              <a:rPr lang="en-US"/>
              <a:pPr>
                <a:defRPr/>
              </a:pPr>
              <a:t>2/28/2025</a:t>
            </a:fld>
            <a:endParaRPr lang="en-US"/>
          </a:p>
        </p:txBody>
      </p:sp>
      <p:sp>
        <p:nvSpPr>
          <p:cNvPr id="5" name="Footer Placeholder 4">
            <a:extLst>
              <a:ext uri="{FF2B5EF4-FFF2-40B4-BE49-F238E27FC236}">
                <a16:creationId xmlns:a16="http://schemas.microsoft.com/office/drawing/2014/main" id="{3455B8D7-E918-1DFF-9288-8F63341DBB99}"/>
              </a:ext>
            </a:extLst>
          </p:cNvPr>
          <p:cNvSpPr>
            <a:spLocks noGrp="1"/>
          </p:cNvSpPr>
          <p:nvPr>
            <p:ph type="ftr" sz="quarter" idx="15"/>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32EF13BB-F77E-69B9-9C4E-4FEB3E0C1CBA}"/>
              </a:ext>
            </a:extLst>
          </p:cNvPr>
          <p:cNvSpPr>
            <a:spLocks noGrp="1"/>
          </p:cNvSpPr>
          <p:nvPr>
            <p:ph type="sldNum" sz="quarter" idx="16"/>
          </p:nvPr>
        </p:nvSpPr>
        <p:spPr/>
        <p:txBody>
          <a:bodyPr/>
          <a:lstStyle>
            <a:lvl1pPr>
              <a:defRPr/>
            </a:lvl1pPr>
          </a:lstStyle>
          <a:p>
            <a:pPr>
              <a:defRPr/>
            </a:pPr>
            <a:fld id="{45FD51AD-4FD7-4BF3-A453-10B50E31F71A}" type="slidenum">
              <a:rPr lang="en-US" altLang="en-US"/>
              <a:pPr>
                <a:defRPr/>
              </a:pPr>
              <a:t>‹#›</a:t>
            </a:fld>
            <a:endParaRPr lang="en-US" altLang="en-US"/>
          </a:p>
        </p:txBody>
      </p:sp>
    </p:spTree>
    <p:extLst>
      <p:ext uri="{BB962C8B-B14F-4D97-AF65-F5344CB8AC3E}">
        <p14:creationId xmlns:p14="http://schemas.microsoft.com/office/powerpoint/2010/main" val="761066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8E830823-8E04-D747-06B0-C11FB2F0E7EC}"/>
              </a:ext>
            </a:extLst>
          </p:cNvPr>
          <p:cNvSpPr>
            <a:spLocks noGrp="1"/>
          </p:cNvSpPr>
          <p:nvPr>
            <p:ph type="dt" sz="half" idx="10"/>
          </p:nvPr>
        </p:nvSpPr>
        <p:spPr/>
        <p:txBody>
          <a:bodyPr/>
          <a:lstStyle>
            <a:lvl1pPr>
              <a:defRPr/>
            </a:lvl1pPr>
          </a:lstStyle>
          <a:p>
            <a:pPr>
              <a:defRPr/>
            </a:pPr>
            <a:fld id="{62BE4C32-59ED-4357-A65D-FA5859011749}" type="datetimeFigureOut">
              <a:rPr lang="en-US"/>
              <a:pPr>
                <a:defRPr/>
              </a:pPr>
              <a:t>2/28/2025</a:t>
            </a:fld>
            <a:endParaRPr lang="en-US"/>
          </a:p>
        </p:txBody>
      </p:sp>
      <p:sp>
        <p:nvSpPr>
          <p:cNvPr id="4" name="Footer Placeholder 4">
            <a:extLst>
              <a:ext uri="{FF2B5EF4-FFF2-40B4-BE49-F238E27FC236}">
                <a16:creationId xmlns:a16="http://schemas.microsoft.com/office/drawing/2014/main" id="{4B99D81C-FC94-4B5F-F09C-79FA3ECC41D7}"/>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F0B9A6AE-E1B6-F5CE-9DB8-1111726700D7}"/>
              </a:ext>
            </a:extLst>
          </p:cNvPr>
          <p:cNvSpPr>
            <a:spLocks noGrp="1"/>
          </p:cNvSpPr>
          <p:nvPr>
            <p:ph type="sldNum" sz="quarter" idx="12"/>
          </p:nvPr>
        </p:nvSpPr>
        <p:spPr/>
        <p:txBody>
          <a:bodyPr/>
          <a:lstStyle>
            <a:lvl1pPr>
              <a:defRPr/>
            </a:lvl1pPr>
          </a:lstStyle>
          <a:p>
            <a:pPr>
              <a:defRPr/>
            </a:pPr>
            <a:fld id="{4E464638-6D37-45EC-988E-2E388DC7BEB0}" type="slidenum">
              <a:rPr lang="en-US" altLang="en-US"/>
              <a:pPr>
                <a:defRPr/>
              </a:pPr>
              <a:t>‹#›</a:t>
            </a:fld>
            <a:endParaRPr lang="en-US" altLang="en-US"/>
          </a:p>
        </p:txBody>
      </p:sp>
    </p:spTree>
    <p:extLst>
      <p:ext uri="{BB962C8B-B14F-4D97-AF65-F5344CB8AC3E}">
        <p14:creationId xmlns:p14="http://schemas.microsoft.com/office/powerpoint/2010/main" val="440763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BA1139C8-E3E3-2297-10E9-10E8B81DAA8D}"/>
              </a:ext>
            </a:extLst>
          </p:cNvPr>
          <p:cNvSpPr>
            <a:spLocks noGrp="1"/>
          </p:cNvSpPr>
          <p:nvPr>
            <p:ph type="dt" sz="half" idx="10"/>
          </p:nvPr>
        </p:nvSpPr>
        <p:spPr/>
        <p:txBody>
          <a:bodyPr/>
          <a:lstStyle>
            <a:lvl1pPr>
              <a:defRPr/>
            </a:lvl1pPr>
          </a:lstStyle>
          <a:p>
            <a:pPr>
              <a:defRPr/>
            </a:pPr>
            <a:fld id="{DEB59A58-BCB3-4870-8DD5-20B0E18C1D70}" type="datetimeFigureOut">
              <a:rPr lang="en-US"/>
              <a:pPr>
                <a:defRPr/>
              </a:pPr>
              <a:t>2/28/2025</a:t>
            </a:fld>
            <a:endParaRPr lang="en-US"/>
          </a:p>
        </p:txBody>
      </p:sp>
      <p:sp>
        <p:nvSpPr>
          <p:cNvPr id="3" name="Footer Placeholder 4">
            <a:extLst>
              <a:ext uri="{FF2B5EF4-FFF2-40B4-BE49-F238E27FC236}">
                <a16:creationId xmlns:a16="http://schemas.microsoft.com/office/drawing/2014/main" id="{B16A7400-AB2C-3098-D5F9-A9AC26CEF87A}"/>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6A7B51FC-27D9-3224-F12E-9C2E4031638D}"/>
              </a:ext>
            </a:extLst>
          </p:cNvPr>
          <p:cNvSpPr>
            <a:spLocks noGrp="1"/>
          </p:cNvSpPr>
          <p:nvPr>
            <p:ph type="sldNum" sz="quarter" idx="12"/>
          </p:nvPr>
        </p:nvSpPr>
        <p:spPr/>
        <p:txBody>
          <a:bodyPr/>
          <a:lstStyle>
            <a:lvl1pPr>
              <a:defRPr/>
            </a:lvl1pPr>
          </a:lstStyle>
          <a:p>
            <a:pPr>
              <a:defRPr/>
            </a:pPr>
            <a:fld id="{3F40F732-55B8-4916-96E5-227442D4B321}" type="slidenum">
              <a:rPr lang="en-US" altLang="en-US"/>
              <a:pPr>
                <a:defRPr/>
              </a:pPr>
              <a:t>‹#›</a:t>
            </a:fld>
            <a:endParaRPr lang="en-US" altLang="en-US"/>
          </a:p>
        </p:txBody>
      </p:sp>
    </p:spTree>
    <p:extLst>
      <p:ext uri="{BB962C8B-B14F-4D97-AF65-F5344CB8AC3E}">
        <p14:creationId xmlns:p14="http://schemas.microsoft.com/office/powerpoint/2010/main" val="3101618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3271A75-C93E-156A-AA03-3E41D18F39F1}"/>
              </a:ext>
            </a:extLst>
          </p:cNvPr>
          <p:cNvSpPr/>
          <p:nvPr/>
        </p:nvSpPr>
        <p:spPr>
          <a:xfrm>
            <a:off x="0" y="0"/>
            <a:ext cx="457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0703" y="2243829"/>
            <a:ext cx="3290594" cy="1141497"/>
          </a:xfrm>
          <a:solidFill>
            <a:srgbClr val="FFFFFF"/>
          </a:solidFill>
          <a:ln>
            <a:solidFill>
              <a:srgbClr val="404040"/>
            </a:solidFill>
          </a:ln>
        </p:spPr>
        <p:txBody>
          <a:bodyPr anchorCtr="1"/>
          <a:lstStyle>
            <a:lvl1pPr>
              <a:defRPr sz="21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5052060" y="804672"/>
            <a:ext cx="361188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2965" y="3549918"/>
            <a:ext cx="2846070" cy="2194036"/>
          </a:xfrm>
        </p:spPr>
        <p:txBody>
          <a:bodyPr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Date Placeholder 8">
            <a:extLst>
              <a:ext uri="{FF2B5EF4-FFF2-40B4-BE49-F238E27FC236}">
                <a16:creationId xmlns:a16="http://schemas.microsoft.com/office/drawing/2014/main" id="{5D95E0E0-1668-1759-D119-4AE8FF7F2D1F}"/>
              </a:ext>
            </a:extLst>
          </p:cNvPr>
          <p:cNvSpPr>
            <a:spLocks noGrp="1"/>
          </p:cNvSpPr>
          <p:nvPr>
            <p:ph type="dt" sz="half" idx="10"/>
          </p:nvPr>
        </p:nvSpPr>
        <p:spPr/>
        <p:txBody>
          <a:bodyPr/>
          <a:lstStyle>
            <a:lvl1pPr>
              <a:defRPr/>
            </a:lvl1pPr>
          </a:lstStyle>
          <a:p>
            <a:pPr>
              <a:defRPr/>
            </a:pPr>
            <a:fld id="{73D7C55A-675A-4CA1-B7B6-A335AF975658}" type="datetimeFigureOut">
              <a:rPr lang="en-US"/>
              <a:pPr>
                <a:defRPr/>
              </a:pPr>
              <a:t>2/28/2025</a:t>
            </a:fld>
            <a:endParaRPr lang="en-US"/>
          </a:p>
        </p:txBody>
      </p:sp>
      <p:sp>
        <p:nvSpPr>
          <p:cNvPr id="7" name="Footer Placeholder 9">
            <a:extLst>
              <a:ext uri="{FF2B5EF4-FFF2-40B4-BE49-F238E27FC236}">
                <a16:creationId xmlns:a16="http://schemas.microsoft.com/office/drawing/2014/main" id="{3C3013D7-64F4-1DD6-DF25-93EF4ED49753}"/>
              </a:ext>
            </a:extLst>
          </p:cNvPr>
          <p:cNvSpPr>
            <a:spLocks noGrp="1"/>
          </p:cNvSpPr>
          <p:nvPr>
            <p:ph type="ftr" sz="quarter" idx="11"/>
          </p:nvPr>
        </p:nvSpPr>
        <p:spPr>
          <a:xfrm>
            <a:off x="641350" y="6235700"/>
            <a:ext cx="3805238" cy="320675"/>
          </a:xfrm>
        </p:spPr>
        <p:txBody>
          <a:bodyPr>
            <a:normAutofit/>
          </a:bodyPr>
          <a:lstStyle>
            <a:lvl1pPr>
              <a:defRPr>
                <a:solidFill>
                  <a:srgbClr val="FFFFFF">
                    <a:alpha val="70000"/>
                  </a:srgbClr>
                </a:solidFill>
              </a:defRPr>
            </a:lvl1pPr>
          </a:lstStyle>
          <a:p>
            <a:pPr>
              <a:defRPr/>
            </a:pPr>
            <a:endParaRPr lang="en-US"/>
          </a:p>
        </p:txBody>
      </p:sp>
      <p:sp>
        <p:nvSpPr>
          <p:cNvPr id="8" name="Slide Number Placeholder 10">
            <a:extLst>
              <a:ext uri="{FF2B5EF4-FFF2-40B4-BE49-F238E27FC236}">
                <a16:creationId xmlns:a16="http://schemas.microsoft.com/office/drawing/2014/main" id="{493BEB50-60FA-B2A7-3615-DFAECCD8FCA1}"/>
              </a:ext>
            </a:extLst>
          </p:cNvPr>
          <p:cNvSpPr>
            <a:spLocks noGrp="1"/>
          </p:cNvSpPr>
          <p:nvPr>
            <p:ph type="sldNum" sz="quarter" idx="12"/>
          </p:nvPr>
        </p:nvSpPr>
        <p:spPr/>
        <p:txBody>
          <a:bodyPr/>
          <a:lstStyle>
            <a:lvl1pPr>
              <a:defRPr smtClean="0"/>
            </a:lvl1pPr>
          </a:lstStyle>
          <a:p>
            <a:pPr>
              <a:defRPr/>
            </a:pPr>
            <a:fld id="{5D7A8550-87A9-4CEA-A33B-7CEA8D391D96}" type="slidenum">
              <a:rPr lang="en-US" altLang="en-US"/>
              <a:pPr>
                <a:defRPr/>
              </a:pPr>
              <a:t>‹#›</a:t>
            </a:fld>
            <a:endParaRPr lang="en-US" altLang="en-US"/>
          </a:p>
        </p:txBody>
      </p:sp>
    </p:spTree>
    <p:extLst>
      <p:ext uri="{BB962C8B-B14F-4D97-AF65-F5344CB8AC3E}">
        <p14:creationId xmlns:p14="http://schemas.microsoft.com/office/powerpoint/2010/main" val="2772635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377C1B7-6A73-665E-51B6-1FEA8B4FAF0E}"/>
              </a:ext>
            </a:extLst>
          </p:cNvPr>
          <p:cNvSpPr/>
          <p:nvPr/>
        </p:nvSpPr>
        <p:spPr>
          <a:xfrm>
            <a:off x="0" y="0"/>
            <a:ext cx="457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0080" y="2243828"/>
            <a:ext cx="3291840" cy="1143000"/>
          </a:xfrm>
          <a:solidFill>
            <a:srgbClr val="FFFFFF"/>
          </a:solidFill>
          <a:ln>
            <a:solidFill>
              <a:srgbClr val="262626"/>
            </a:solidFill>
          </a:ln>
        </p:spPr>
        <p:txBody>
          <a:bodyPr anchorCtr="1">
            <a:noAutofit/>
          </a:bodyPr>
          <a:lstStyle>
            <a:lvl1pPr>
              <a:defRPr sz="21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572000" y="0"/>
            <a:ext cx="4576573" cy="6858000"/>
          </a:xfrm>
          <a:solidFill>
            <a:schemeClr val="bg1"/>
          </a:solidFill>
        </p:spPr>
        <p:txBody>
          <a:bodyPr rtlCol="0">
            <a:normAutofit/>
          </a:bodyPr>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862965" y="3549919"/>
            <a:ext cx="2846070" cy="2194037"/>
          </a:xfrm>
        </p:spPr>
        <p:txBody>
          <a:bodyPr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Date Placeholder 7">
            <a:extLst>
              <a:ext uri="{FF2B5EF4-FFF2-40B4-BE49-F238E27FC236}">
                <a16:creationId xmlns:a16="http://schemas.microsoft.com/office/drawing/2014/main" id="{2DA986AD-FE22-8FF1-5BF9-88B49E462D3F}"/>
              </a:ext>
            </a:extLst>
          </p:cNvPr>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pPr>
              <a:defRPr/>
            </a:pPr>
            <a:fld id="{2EE0BFE3-29C4-4BD6-AFA1-D73EA2679673}" type="datetimeFigureOut">
              <a:rPr lang="en-US"/>
              <a:pPr>
                <a:defRPr/>
              </a:pPr>
              <a:t>2/28/2025</a:t>
            </a:fld>
            <a:endParaRPr lang="en-US"/>
          </a:p>
        </p:txBody>
      </p:sp>
      <p:sp>
        <p:nvSpPr>
          <p:cNvPr id="7" name="Footer Placeholder 8">
            <a:extLst>
              <a:ext uri="{FF2B5EF4-FFF2-40B4-BE49-F238E27FC236}">
                <a16:creationId xmlns:a16="http://schemas.microsoft.com/office/drawing/2014/main" id="{F88888E5-B2A4-E59A-D015-F3229F648F06}"/>
              </a:ext>
            </a:extLst>
          </p:cNvPr>
          <p:cNvSpPr>
            <a:spLocks noGrp="1"/>
          </p:cNvSpPr>
          <p:nvPr>
            <p:ph type="ftr" sz="quarter" idx="11"/>
          </p:nvPr>
        </p:nvSpPr>
        <p:spPr>
          <a:xfrm>
            <a:off x="639763" y="6235700"/>
            <a:ext cx="3803650" cy="320675"/>
          </a:xfrm>
        </p:spPr>
        <p:txBody>
          <a:bodyPr>
            <a:normAutofit/>
          </a:bodyPr>
          <a:lstStyle>
            <a:lvl1pPr>
              <a:defRPr>
                <a:solidFill>
                  <a:srgbClr val="FFFFFF">
                    <a:alpha val="70000"/>
                  </a:srgbClr>
                </a:solidFill>
              </a:defRPr>
            </a:lvl1pPr>
          </a:lstStyle>
          <a:p>
            <a:pPr>
              <a:defRPr/>
            </a:pPr>
            <a:endParaRPr lang="en-US"/>
          </a:p>
        </p:txBody>
      </p:sp>
      <p:sp>
        <p:nvSpPr>
          <p:cNvPr id="8" name="Slide Number Placeholder 9">
            <a:extLst>
              <a:ext uri="{FF2B5EF4-FFF2-40B4-BE49-F238E27FC236}">
                <a16:creationId xmlns:a16="http://schemas.microsoft.com/office/drawing/2014/main" id="{995E99C5-2DBA-98CE-9975-C32D72D13A86}"/>
              </a:ext>
            </a:extLst>
          </p:cNvPr>
          <p:cNvSpPr>
            <a:spLocks noGrp="1"/>
          </p:cNvSpPr>
          <p:nvPr>
            <p:ph type="sldNum" sz="quarter" idx="12"/>
          </p:nvPr>
        </p:nvSpPr>
        <p:spPr/>
        <p:txBody>
          <a:bodyPr/>
          <a:lstStyle>
            <a:lvl1pPr>
              <a:defRPr smtClean="0"/>
            </a:lvl1pPr>
          </a:lstStyle>
          <a:p>
            <a:pPr>
              <a:defRPr/>
            </a:pPr>
            <a:fld id="{190F711A-3EA4-4C9B-97F1-07CE18FC0310}" type="slidenum">
              <a:rPr lang="en-US" altLang="en-US"/>
              <a:pPr>
                <a:defRPr/>
              </a:pPr>
              <a:t>‹#›</a:t>
            </a:fld>
            <a:endParaRPr lang="en-US" altLang="en-US"/>
          </a:p>
        </p:txBody>
      </p:sp>
    </p:spTree>
    <p:extLst>
      <p:ext uri="{BB962C8B-B14F-4D97-AF65-F5344CB8AC3E}">
        <p14:creationId xmlns:p14="http://schemas.microsoft.com/office/powerpoint/2010/main" val="1783229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122B362-331B-683E-DD5C-D803A63B9ADA}"/>
              </a:ext>
            </a:extLst>
          </p:cNvPr>
          <p:cNvSpPr>
            <a:spLocks noGrp="1"/>
          </p:cNvSpPr>
          <p:nvPr>
            <p:ph type="title"/>
          </p:nvPr>
        </p:nvSpPr>
        <p:spPr>
          <a:xfrm>
            <a:off x="1606550" y="965200"/>
            <a:ext cx="5937250" cy="118745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1027" name="Text Placeholder 2">
            <a:extLst>
              <a:ext uri="{FF2B5EF4-FFF2-40B4-BE49-F238E27FC236}">
                <a16:creationId xmlns:a16="http://schemas.microsoft.com/office/drawing/2014/main" id="{6E13D875-4B9D-B576-F2D5-E1312042C28D}"/>
              </a:ext>
            </a:extLst>
          </p:cNvPr>
          <p:cNvSpPr>
            <a:spLocks noGrp="1" noChangeArrowheads="1"/>
          </p:cNvSpPr>
          <p:nvPr>
            <p:ph type="body" idx="1"/>
          </p:nvPr>
        </p:nvSpPr>
        <p:spPr bwMode="auto">
          <a:xfrm>
            <a:off x="1606550" y="2638425"/>
            <a:ext cx="5937250" cy="310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D7F01BC7-AB10-F812-E728-FF53220042D4}"/>
              </a:ext>
            </a:extLst>
          </p:cNvPr>
          <p:cNvSpPr>
            <a:spLocks noGrp="1"/>
          </p:cNvSpPr>
          <p:nvPr>
            <p:ph type="dt" sz="half" idx="2"/>
          </p:nvPr>
        </p:nvSpPr>
        <p:spPr>
          <a:xfrm>
            <a:off x="5978525" y="6238875"/>
            <a:ext cx="2065338" cy="323850"/>
          </a:xfrm>
          <a:prstGeom prst="rect">
            <a:avLst/>
          </a:prstGeom>
        </p:spPr>
        <p:txBody>
          <a:bodyPr vert="horz" lIns="91440" tIns="45720" rIns="91440" bIns="45720" rtlCol="0" anchor="ctr"/>
          <a:lstStyle>
            <a:lvl1pPr algn="r" eaLnBrk="1" fontAlgn="auto" hangingPunct="1">
              <a:spcBef>
                <a:spcPts val="0"/>
              </a:spcBef>
              <a:spcAft>
                <a:spcPts val="0"/>
              </a:spcAft>
              <a:defRPr sz="1000">
                <a:solidFill>
                  <a:schemeClr val="tx1">
                    <a:alpha val="70000"/>
                  </a:schemeClr>
                </a:solidFill>
                <a:latin typeface="+mn-lt"/>
              </a:defRPr>
            </a:lvl1pPr>
          </a:lstStyle>
          <a:p>
            <a:pPr>
              <a:defRPr/>
            </a:pPr>
            <a:fld id="{EBD98594-7458-4D89-86C2-0F474191D28A}" type="datetimeFigureOut">
              <a:rPr lang="en-US"/>
              <a:pPr>
                <a:defRPr/>
              </a:pPr>
              <a:t>2/28/2025</a:t>
            </a:fld>
            <a:endParaRPr lang="en-US"/>
          </a:p>
        </p:txBody>
      </p:sp>
      <p:sp>
        <p:nvSpPr>
          <p:cNvPr id="5" name="Footer Placeholder 4">
            <a:extLst>
              <a:ext uri="{FF2B5EF4-FFF2-40B4-BE49-F238E27FC236}">
                <a16:creationId xmlns:a16="http://schemas.microsoft.com/office/drawing/2014/main" id="{23FDE51F-E7E0-2051-9DAA-D6B7634C1A29}"/>
              </a:ext>
            </a:extLst>
          </p:cNvPr>
          <p:cNvSpPr>
            <a:spLocks noGrp="1"/>
          </p:cNvSpPr>
          <p:nvPr>
            <p:ph type="ftr" sz="quarter" idx="3"/>
          </p:nvPr>
        </p:nvSpPr>
        <p:spPr>
          <a:xfrm>
            <a:off x="1101725" y="6235700"/>
            <a:ext cx="4557713" cy="320675"/>
          </a:xfrm>
          <a:prstGeom prst="rect">
            <a:avLst/>
          </a:prstGeom>
        </p:spPr>
        <p:txBody>
          <a:bodyPr vert="horz" lIns="91440" tIns="45720" rIns="91440" bIns="45720" rtlCol="0" anchor="ctr"/>
          <a:lstStyle>
            <a:lvl1pPr algn="l" eaLnBrk="1" fontAlgn="auto" hangingPunct="1">
              <a:spcBef>
                <a:spcPts val="0"/>
              </a:spcBef>
              <a:spcAft>
                <a:spcPts val="0"/>
              </a:spcAft>
              <a:defRPr sz="1000">
                <a:solidFill>
                  <a:schemeClr val="tx1">
                    <a:alpha val="70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0978BD81-8B0D-C260-6962-0DE55F9E0571}"/>
              </a:ext>
            </a:extLst>
          </p:cNvPr>
          <p:cNvSpPr>
            <a:spLocks noGrp="1"/>
          </p:cNvSpPr>
          <p:nvPr>
            <p:ph type="sldNum" sz="quarter" idx="4"/>
          </p:nvPr>
        </p:nvSpPr>
        <p:spPr>
          <a:xfrm>
            <a:off x="8240713" y="6218238"/>
            <a:ext cx="365125" cy="365125"/>
          </a:xfrm>
          <a:prstGeom prst="ellipse">
            <a:avLst/>
          </a:prstGeom>
          <a:solidFill>
            <a:srgbClr val="1D1D1D">
              <a:alpha val="69804"/>
            </a:srgbClr>
          </a:solidFill>
        </p:spPr>
        <p:txBody>
          <a:bodyPr vert="horz" wrap="square" lIns="18288" tIns="45720" rIns="18288" bIns="45720" numCol="1" anchor="ctr" anchorCtr="0" compatLnSpc="1">
            <a:prstTxWarp prst="textNoShape">
              <a:avLst/>
            </a:prstTxWarp>
            <a:noAutofit/>
          </a:bodyPr>
          <a:lstStyle>
            <a:lvl1pPr algn="ctr" eaLnBrk="1" hangingPunct="1">
              <a:defRPr sz="1100" smtClean="0">
                <a:solidFill>
                  <a:srgbClr val="FFFFFF"/>
                </a:solidFill>
              </a:defRPr>
            </a:lvl1pPr>
          </a:lstStyle>
          <a:p>
            <a:pPr>
              <a:defRPr/>
            </a:pPr>
            <a:fld id="{4EA6A303-5BCC-4F97-B8D8-BBFDFCCE8D4B}"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163" r:id="rId1"/>
    <p:sldLayoutId id="2147484156" r:id="rId2"/>
    <p:sldLayoutId id="2147484164" r:id="rId3"/>
    <p:sldLayoutId id="2147484157" r:id="rId4"/>
    <p:sldLayoutId id="2147484158" r:id="rId5"/>
    <p:sldLayoutId id="2147484159" r:id="rId6"/>
    <p:sldLayoutId id="2147484160" r:id="rId7"/>
    <p:sldLayoutId id="2147484165" r:id="rId8"/>
    <p:sldLayoutId id="2147484166" r:id="rId9"/>
    <p:sldLayoutId id="2147484161" r:id="rId10"/>
    <p:sldLayoutId id="2147484162" r:id="rId11"/>
  </p:sldLayoutIdLst>
  <p:hf sldNum="0" hdr="0" ftr="0" dt="0"/>
  <p:txStyles>
    <p:titleStyle>
      <a:lvl1pPr algn="ctr" rtl="0" eaLnBrk="0" fontAlgn="base" hangingPunct="0">
        <a:lnSpc>
          <a:spcPct val="90000"/>
        </a:lnSpc>
        <a:spcBef>
          <a:spcPct val="0"/>
        </a:spcBef>
        <a:spcAft>
          <a:spcPct val="0"/>
        </a:spcAft>
        <a:defRPr sz="2600" kern="1200" cap="all" spc="200">
          <a:solidFill>
            <a:srgbClr val="262626"/>
          </a:solidFill>
          <a:latin typeface="+mj-lt"/>
          <a:ea typeface="+mj-ea"/>
          <a:cs typeface="+mj-cs"/>
        </a:defRPr>
      </a:lvl1pPr>
      <a:lvl2pPr algn="ctr" rtl="0" eaLnBrk="0" fontAlgn="base" hangingPunct="0">
        <a:lnSpc>
          <a:spcPct val="90000"/>
        </a:lnSpc>
        <a:spcBef>
          <a:spcPct val="0"/>
        </a:spcBef>
        <a:spcAft>
          <a:spcPct val="0"/>
        </a:spcAft>
        <a:defRPr sz="2600">
          <a:solidFill>
            <a:srgbClr val="262626"/>
          </a:solidFill>
          <a:latin typeface="Gill Sans MT" panose="020B0502020104020203" pitchFamily="34" charset="0"/>
        </a:defRPr>
      </a:lvl2pPr>
      <a:lvl3pPr algn="ctr" rtl="0" eaLnBrk="0" fontAlgn="base" hangingPunct="0">
        <a:lnSpc>
          <a:spcPct val="90000"/>
        </a:lnSpc>
        <a:spcBef>
          <a:spcPct val="0"/>
        </a:spcBef>
        <a:spcAft>
          <a:spcPct val="0"/>
        </a:spcAft>
        <a:defRPr sz="2600">
          <a:solidFill>
            <a:srgbClr val="262626"/>
          </a:solidFill>
          <a:latin typeface="Gill Sans MT" panose="020B0502020104020203" pitchFamily="34" charset="0"/>
        </a:defRPr>
      </a:lvl3pPr>
      <a:lvl4pPr algn="ctr" rtl="0" eaLnBrk="0" fontAlgn="base" hangingPunct="0">
        <a:lnSpc>
          <a:spcPct val="90000"/>
        </a:lnSpc>
        <a:spcBef>
          <a:spcPct val="0"/>
        </a:spcBef>
        <a:spcAft>
          <a:spcPct val="0"/>
        </a:spcAft>
        <a:defRPr sz="2600">
          <a:solidFill>
            <a:srgbClr val="262626"/>
          </a:solidFill>
          <a:latin typeface="Gill Sans MT" panose="020B0502020104020203" pitchFamily="34" charset="0"/>
        </a:defRPr>
      </a:lvl4pPr>
      <a:lvl5pPr algn="ctr" rtl="0" eaLnBrk="0" fontAlgn="base" hangingPunct="0">
        <a:lnSpc>
          <a:spcPct val="90000"/>
        </a:lnSpc>
        <a:spcBef>
          <a:spcPct val="0"/>
        </a:spcBef>
        <a:spcAft>
          <a:spcPct val="0"/>
        </a:spcAft>
        <a:defRPr sz="2600">
          <a:solidFill>
            <a:srgbClr val="262626"/>
          </a:solidFill>
          <a:latin typeface="Gill Sans MT" panose="020B0502020104020203" pitchFamily="34" charset="0"/>
        </a:defRPr>
      </a:lvl5pPr>
      <a:lvl6pPr marL="457200" algn="ctr" rtl="0" fontAlgn="base">
        <a:lnSpc>
          <a:spcPct val="90000"/>
        </a:lnSpc>
        <a:spcBef>
          <a:spcPct val="0"/>
        </a:spcBef>
        <a:spcAft>
          <a:spcPct val="0"/>
        </a:spcAft>
        <a:defRPr sz="2600">
          <a:solidFill>
            <a:srgbClr val="262626"/>
          </a:solidFill>
          <a:latin typeface="Gill Sans MT" panose="020B0502020104020203" pitchFamily="34" charset="0"/>
        </a:defRPr>
      </a:lvl6pPr>
      <a:lvl7pPr marL="914400" algn="ctr" rtl="0" fontAlgn="base">
        <a:lnSpc>
          <a:spcPct val="90000"/>
        </a:lnSpc>
        <a:spcBef>
          <a:spcPct val="0"/>
        </a:spcBef>
        <a:spcAft>
          <a:spcPct val="0"/>
        </a:spcAft>
        <a:defRPr sz="2600">
          <a:solidFill>
            <a:srgbClr val="262626"/>
          </a:solidFill>
          <a:latin typeface="Gill Sans MT" panose="020B0502020104020203" pitchFamily="34" charset="0"/>
        </a:defRPr>
      </a:lvl7pPr>
      <a:lvl8pPr marL="1371600" algn="ctr" rtl="0" fontAlgn="base">
        <a:lnSpc>
          <a:spcPct val="90000"/>
        </a:lnSpc>
        <a:spcBef>
          <a:spcPct val="0"/>
        </a:spcBef>
        <a:spcAft>
          <a:spcPct val="0"/>
        </a:spcAft>
        <a:defRPr sz="2600">
          <a:solidFill>
            <a:srgbClr val="262626"/>
          </a:solidFill>
          <a:latin typeface="Gill Sans MT" panose="020B0502020104020203" pitchFamily="34" charset="0"/>
        </a:defRPr>
      </a:lvl8pPr>
      <a:lvl9pPr marL="1828800" algn="ctr" rtl="0" fontAlgn="base">
        <a:lnSpc>
          <a:spcPct val="90000"/>
        </a:lnSpc>
        <a:spcBef>
          <a:spcPct val="0"/>
        </a:spcBef>
        <a:spcAft>
          <a:spcPct val="0"/>
        </a:spcAft>
        <a:defRPr sz="2600">
          <a:solidFill>
            <a:srgbClr val="262626"/>
          </a:solidFill>
          <a:latin typeface="Gill Sans MT" panose="020B0502020104020203" pitchFamily="34" charset="0"/>
        </a:defRPr>
      </a:lvl9pPr>
    </p:titleStyle>
    <p:bodyStyle>
      <a:lvl1pPr marL="228600" indent="-228600" algn="l" rtl="0" eaLnBrk="0" fontAlgn="base" hangingPunct="0">
        <a:spcBef>
          <a:spcPts val="1000"/>
        </a:spcBef>
        <a:spcAft>
          <a:spcPct val="0"/>
        </a:spcAft>
        <a:buClr>
          <a:schemeClr val="accent2"/>
        </a:buClr>
        <a:buFont typeface="Arial" panose="020B0604020202020204" pitchFamily="34" charset="0"/>
        <a:buChar char="•"/>
        <a:defRPr kern="1200">
          <a:solidFill>
            <a:srgbClr val="262626"/>
          </a:solidFill>
          <a:latin typeface="+mn-lt"/>
          <a:ea typeface="+mn-ea"/>
          <a:cs typeface="+mn-cs"/>
        </a:defRPr>
      </a:lvl1pPr>
      <a:lvl2pPr marL="457200" indent="-228600" algn="l" rtl="0" eaLnBrk="0" fontAlgn="base" hangingPunct="0">
        <a:spcBef>
          <a:spcPts val="1000"/>
        </a:spcBef>
        <a:spcAft>
          <a:spcPct val="0"/>
        </a:spcAft>
        <a:buClr>
          <a:schemeClr val="accent2"/>
        </a:buClr>
        <a:buFont typeface="Arial" panose="020B0604020202020204" pitchFamily="34" charset="0"/>
        <a:buChar char="•"/>
        <a:defRPr sz="1600" kern="1200">
          <a:solidFill>
            <a:srgbClr val="262626"/>
          </a:solidFill>
          <a:latin typeface="+mn-lt"/>
          <a:ea typeface="+mn-ea"/>
          <a:cs typeface="+mn-cs"/>
        </a:defRPr>
      </a:lvl2pPr>
      <a:lvl3pPr marL="685800" indent="-228600" algn="l" rtl="0" eaLnBrk="0" fontAlgn="base" hangingPunct="0">
        <a:spcBef>
          <a:spcPts val="1000"/>
        </a:spcBef>
        <a:spcAft>
          <a:spcPct val="0"/>
        </a:spcAft>
        <a:buClr>
          <a:schemeClr val="accent2"/>
        </a:buClr>
        <a:buFont typeface="Arial" panose="020B0604020202020204" pitchFamily="34" charset="0"/>
        <a:buChar char="•"/>
        <a:defRPr sz="1600" kern="1200">
          <a:solidFill>
            <a:srgbClr val="262626"/>
          </a:solidFill>
          <a:latin typeface="+mn-lt"/>
          <a:ea typeface="+mn-ea"/>
          <a:cs typeface="+mn-cs"/>
        </a:defRPr>
      </a:lvl3pPr>
      <a:lvl4pPr marL="914400" indent="-228600" algn="l" rtl="0" eaLnBrk="0" fontAlgn="base" hangingPunct="0">
        <a:spcBef>
          <a:spcPts val="1000"/>
        </a:spcBef>
        <a:spcAft>
          <a:spcPct val="0"/>
        </a:spcAft>
        <a:buClr>
          <a:schemeClr val="accent2"/>
        </a:buClr>
        <a:buFont typeface="Arial" panose="020B0604020202020204" pitchFamily="34" charset="0"/>
        <a:buChar char="•"/>
        <a:defRPr sz="1600" kern="1200">
          <a:solidFill>
            <a:srgbClr val="262626"/>
          </a:solidFill>
          <a:latin typeface="+mn-lt"/>
          <a:ea typeface="+mn-ea"/>
          <a:cs typeface="+mn-cs"/>
        </a:defRPr>
      </a:lvl4pPr>
      <a:lvl5pPr marL="1143000" indent="-228600" algn="l" rtl="0" eaLnBrk="0" fontAlgn="base" hangingPunct="0">
        <a:spcBef>
          <a:spcPts val="1000"/>
        </a:spcBef>
        <a:spcAft>
          <a:spcPct val="0"/>
        </a:spcAft>
        <a:buClr>
          <a:schemeClr val="accent2"/>
        </a:buClr>
        <a:buFont typeface="Arial" panose="020B0604020202020204" pitchFamily="34" charset="0"/>
        <a:buChar char="•"/>
        <a:defRPr sz="1600" kern="1200">
          <a:solidFill>
            <a:srgbClr val="262626"/>
          </a:solidFill>
          <a:latin typeface="+mn-lt"/>
          <a:ea typeface="+mn-ea"/>
          <a:cs typeface="+mn-cs"/>
        </a:defRPr>
      </a:lvl5pPr>
      <a:lvl6pPr marL="13144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59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28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www.wareferees.org/"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mailto:grood@usclubsoccer.org" TargetMode="External"/><Relationship Id="rId2" Type="http://schemas.openxmlformats.org/officeDocument/2006/relationships/hyperlink" Target="mailto:RogerL@WashingtonYouthSoccer.org" TargetMode="External"/><Relationship Id="rId1" Type="http://schemas.openxmlformats.org/officeDocument/2006/relationships/slideLayout" Target="../slideLayouts/slideLayout1.xml"/><Relationship Id="rId5" Type="http://schemas.openxmlformats.org/officeDocument/2006/relationships/hyperlink" Target="mailto:timbusch19@comcast.net" TargetMode="External"/><Relationship Id="rId4" Type="http://schemas.openxmlformats.org/officeDocument/2006/relationships/hyperlink" Target="mailto:jborozzi@usclubsoccer.org"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146" name="AutoShape 2" descr="Image result for washington youth soccer logo">
            <a:extLst>
              <a:ext uri="{FF2B5EF4-FFF2-40B4-BE49-F238E27FC236}">
                <a16:creationId xmlns:a16="http://schemas.microsoft.com/office/drawing/2014/main" id="{1F2E023A-1CEB-F2D9-57E1-7E8CA3EF7C93}"/>
              </a:ext>
            </a:extLst>
          </p:cNvPr>
          <p:cNvSpPr>
            <a:spLocks noChangeAspect="1" noChangeArrowheads="1"/>
          </p:cNvSpPr>
          <p:nvPr/>
        </p:nvSpPr>
        <p:spPr bwMode="auto">
          <a:xfrm>
            <a:off x="4457700" y="3314700"/>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2"/>
              </a:buClr>
              <a:buFont typeface="Arial" panose="020B0604020202020204" pitchFamily="34" charset="0"/>
              <a:buChar char="•"/>
              <a:defRPr>
                <a:solidFill>
                  <a:srgbClr val="262626"/>
                </a:solidFill>
                <a:latin typeface="Gill Sans MT" panose="020B0502020104020203" pitchFamily="34" charset="0"/>
              </a:defRPr>
            </a:lvl1pPr>
            <a:lvl2pPr marL="742950" indent="-28575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2pPr>
            <a:lvl3pPr marL="11430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3pPr>
            <a:lvl4pPr marL="16002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4pPr>
            <a:lvl5pPr marL="20574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5pPr>
            <a:lvl6pPr marL="25146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6pPr>
            <a:lvl7pPr marL="29718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7pPr>
            <a:lvl8pPr marL="34290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8pPr>
            <a:lvl9pPr marL="38862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9pPr>
          </a:lstStyle>
          <a:p>
            <a:pPr eaLnBrk="1" hangingPunct="1">
              <a:spcBef>
                <a:spcPct val="0"/>
              </a:spcBef>
              <a:buClrTx/>
              <a:buFontTx/>
              <a:buNone/>
            </a:pPr>
            <a:endParaRPr lang="en-US" altLang="en-US">
              <a:solidFill>
                <a:srgbClr val="FFFFFF"/>
              </a:solidFill>
              <a:latin typeface="Calibri" panose="020F0502020204030204" pitchFamily="34" charset="0"/>
            </a:endParaRPr>
          </a:p>
        </p:txBody>
      </p:sp>
      <p:sp>
        <p:nvSpPr>
          <p:cNvPr id="6147" name="TextBox 1">
            <a:extLst>
              <a:ext uri="{FF2B5EF4-FFF2-40B4-BE49-F238E27FC236}">
                <a16:creationId xmlns:a16="http://schemas.microsoft.com/office/drawing/2014/main" id="{A0DF919B-0E15-3E8E-83C3-FDEF14D413F1}"/>
              </a:ext>
            </a:extLst>
          </p:cNvPr>
          <p:cNvSpPr txBox="1">
            <a:spLocks noChangeArrowheads="1"/>
          </p:cNvSpPr>
          <p:nvPr/>
        </p:nvSpPr>
        <p:spPr bwMode="auto">
          <a:xfrm>
            <a:off x="461963" y="2071688"/>
            <a:ext cx="8151812" cy="304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pPr eaLnBrk="1" hangingPunct="1"/>
            <a:r>
              <a:rPr lang="en-US" altLang="en-US" sz="2400">
                <a:solidFill>
                  <a:srgbClr val="000000"/>
                </a:solidFill>
                <a:latin typeface="Calibri" panose="020F0502020204030204" pitchFamily="34" charset="0"/>
                <a:cs typeface="Calibri" panose="020F0502020204030204" pitchFamily="34" charset="0"/>
              </a:rPr>
              <a:t>Soccer referee </a:t>
            </a:r>
            <a:r>
              <a:rPr lang="en-US" altLang="en-US" sz="2400" b="1">
                <a:solidFill>
                  <a:srgbClr val="000000"/>
                </a:solidFill>
                <a:latin typeface="Calibri" panose="020F0502020204030204" pitchFamily="34" charset="0"/>
                <a:cs typeface="Calibri" panose="020F0502020204030204" pitchFamily="34" charset="0"/>
              </a:rPr>
              <a:t>abuse</a:t>
            </a:r>
            <a:r>
              <a:rPr lang="en-US" altLang="en-US" sz="2400">
                <a:solidFill>
                  <a:srgbClr val="000000"/>
                </a:solidFill>
                <a:latin typeface="Calibri" panose="020F0502020204030204" pitchFamily="34" charset="0"/>
                <a:cs typeface="Calibri" panose="020F0502020204030204" pitchFamily="34" charset="0"/>
              </a:rPr>
              <a:t> and </a:t>
            </a:r>
            <a:r>
              <a:rPr lang="en-US" altLang="en-US" sz="2400" b="1">
                <a:solidFill>
                  <a:srgbClr val="000000"/>
                </a:solidFill>
                <a:latin typeface="Calibri" panose="020F0502020204030204" pitchFamily="34" charset="0"/>
                <a:cs typeface="Calibri" panose="020F0502020204030204" pitchFamily="34" charset="0"/>
              </a:rPr>
              <a:t>assault</a:t>
            </a:r>
            <a:r>
              <a:rPr lang="en-US" altLang="en-US" sz="2400">
                <a:solidFill>
                  <a:srgbClr val="000000"/>
                </a:solidFill>
                <a:latin typeface="Calibri" panose="020F0502020204030204" pitchFamily="34" charset="0"/>
                <a:cs typeface="Calibri" panose="020F0502020204030204" pitchFamily="34" charset="0"/>
              </a:rPr>
              <a:t> are each very serious crimes against the sport and </a:t>
            </a:r>
            <a:r>
              <a:rPr lang="en-US" altLang="en-US" sz="2400" b="1" u="sng">
                <a:solidFill>
                  <a:srgbClr val="000000"/>
                </a:solidFill>
                <a:latin typeface="Calibri" panose="020F0502020204030204" pitchFamily="34" charset="0"/>
                <a:cs typeface="Calibri" panose="020F0502020204030204" pitchFamily="34" charset="0"/>
              </a:rPr>
              <a:t>MUST be reported</a:t>
            </a:r>
            <a:r>
              <a:rPr lang="en-US" altLang="en-US" sz="2400" b="1">
                <a:solidFill>
                  <a:srgbClr val="000000"/>
                </a:solidFill>
                <a:latin typeface="Calibri" panose="020F0502020204030204" pitchFamily="34" charset="0"/>
                <a:cs typeface="Calibri" panose="020F0502020204030204" pitchFamily="34" charset="0"/>
              </a:rPr>
              <a:t> </a:t>
            </a:r>
            <a:r>
              <a:rPr lang="en-US" altLang="en-US" sz="2400">
                <a:solidFill>
                  <a:srgbClr val="000000"/>
                </a:solidFill>
                <a:latin typeface="Calibri" panose="020F0502020204030204" pitchFamily="34" charset="0"/>
                <a:cs typeface="Calibri" panose="020F0502020204030204" pitchFamily="34" charset="0"/>
              </a:rPr>
              <a:t>to the proper authorities.</a:t>
            </a:r>
          </a:p>
          <a:p>
            <a:pPr eaLnBrk="1" hangingPunct="1"/>
            <a:endParaRPr lang="en-US" altLang="en-US" sz="2400">
              <a:solidFill>
                <a:srgbClr val="000000"/>
              </a:solidFill>
              <a:latin typeface="Calibri" panose="020F0502020204030204" pitchFamily="34" charset="0"/>
              <a:cs typeface="Calibri" panose="020F0502020204030204" pitchFamily="34" charset="0"/>
            </a:endParaRPr>
          </a:p>
          <a:p>
            <a:pPr eaLnBrk="1" hangingPunct="1"/>
            <a:r>
              <a:rPr lang="en-US" altLang="en-US" sz="2400">
                <a:solidFill>
                  <a:srgbClr val="000000"/>
                </a:solidFill>
                <a:latin typeface="Calibri" panose="020F0502020204030204" pitchFamily="34" charset="0"/>
                <a:cs typeface="Calibri" panose="020F0502020204030204" pitchFamily="34" charset="0"/>
              </a:rPr>
              <a:t>The Washington State Referee Committee and the Leadership of the Affiliated Playing Associations (US Adult Soccer, US Youth Soccer and US Club Soccer) are committed to promptly acting on every report of such conduct.</a:t>
            </a: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5362" name="AutoShape 2" descr="Image result for washington youth soccer logo">
            <a:extLst>
              <a:ext uri="{FF2B5EF4-FFF2-40B4-BE49-F238E27FC236}">
                <a16:creationId xmlns:a16="http://schemas.microsoft.com/office/drawing/2014/main" id="{F4EE1508-C6F0-66B9-46DF-865C4F365178}"/>
              </a:ext>
            </a:extLst>
          </p:cNvPr>
          <p:cNvSpPr>
            <a:spLocks noChangeAspect="1" noChangeArrowheads="1"/>
          </p:cNvSpPr>
          <p:nvPr/>
        </p:nvSpPr>
        <p:spPr bwMode="auto">
          <a:xfrm>
            <a:off x="4457700" y="3314700"/>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2"/>
              </a:buClr>
              <a:buFont typeface="Arial" panose="020B0604020202020204" pitchFamily="34" charset="0"/>
              <a:buChar char="•"/>
              <a:defRPr>
                <a:solidFill>
                  <a:srgbClr val="262626"/>
                </a:solidFill>
                <a:latin typeface="Gill Sans MT" panose="020B0502020104020203" pitchFamily="34" charset="0"/>
              </a:defRPr>
            </a:lvl1pPr>
            <a:lvl2pPr marL="742950" indent="-28575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2pPr>
            <a:lvl3pPr marL="11430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3pPr>
            <a:lvl4pPr marL="16002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4pPr>
            <a:lvl5pPr marL="20574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5pPr>
            <a:lvl6pPr marL="25146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6pPr>
            <a:lvl7pPr marL="29718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7pPr>
            <a:lvl8pPr marL="34290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8pPr>
            <a:lvl9pPr marL="38862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9pPr>
          </a:lstStyle>
          <a:p>
            <a:pPr eaLnBrk="1" hangingPunct="1">
              <a:spcBef>
                <a:spcPct val="0"/>
              </a:spcBef>
              <a:buClrTx/>
              <a:buFontTx/>
              <a:buNone/>
            </a:pPr>
            <a:endParaRPr lang="en-US" altLang="en-US">
              <a:solidFill>
                <a:schemeClr val="tx1"/>
              </a:solidFill>
              <a:latin typeface="Calibri" panose="020F0502020204030204" pitchFamily="34" charset="0"/>
            </a:endParaRPr>
          </a:p>
        </p:txBody>
      </p:sp>
      <p:sp>
        <p:nvSpPr>
          <p:cNvPr id="6" name="Title 1">
            <a:extLst>
              <a:ext uri="{FF2B5EF4-FFF2-40B4-BE49-F238E27FC236}">
                <a16:creationId xmlns:a16="http://schemas.microsoft.com/office/drawing/2014/main" id="{6988AF75-AF04-9BD1-2E77-30696F10164C}"/>
              </a:ext>
            </a:extLst>
          </p:cNvPr>
          <p:cNvSpPr txBox="1">
            <a:spLocks/>
          </p:cNvSpPr>
          <p:nvPr/>
        </p:nvSpPr>
        <p:spPr>
          <a:xfrm>
            <a:off x="1658938" y="1817688"/>
            <a:ext cx="5829300" cy="925512"/>
          </a:xfrm>
          <a:prstGeom prst="rect">
            <a:avLst/>
          </a:prstGeom>
          <a:solidFill>
            <a:srgbClr val="FFFFFF"/>
          </a:solidFill>
          <a:ln w="38100" cap="sq">
            <a:solidFill>
              <a:srgbClr val="404040"/>
            </a:solidFill>
            <a:miter lim="800000"/>
          </a:ln>
        </p:spPr>
        <p:txBody>
          <a:bodyPr lIns="205740" tIns="137160" rIns="205740" bIns="137160" anchor="ctr" anchorCtr="1">
            <a:normAutofit/>
          </a:bodyPr>
          <a:lstStyle>
            <a:lvl1pPr algn="ctr" defTabSz="914400" rtl="0" eaLnBrk="1" latinLnBrk="0" hangingPunct="1">
              <a:lnSpc>
                <a:spcPct val="90000"/>
              </a:lnSpc>
              <a:spcBef>
                <a:spcPct val="0"/>
              </a:spcBef>
              <a:buNone/>
              <a:defRPr sz="3800" kern="1200" cap="all" spc="200" baseline="0">
                <a:solidFill>
                  <a:srgbClr val="262626"/>
                </a:solidFill>
                <a:latin typeface="+mj-lt"/>
                <a:ea typeface="+mj-ea"/>
                <a:cs typeface="+mj-cs"/>
              </a:defRPr>
            </a:lvl1pPr>
          </a:lstStyle>
          <a:p>
            <a:pPr fontAlgn="auto">
              <a:spcAft>
                <a:spcPts val="0"/>
              </a:spcAft>
              <a:defRPr/>
            </a:pPr>
            <a:r>
              <a:rPr lang="en-US" sz="2850" dirty="0"/>
              <a:t>What is referee assault?</a:t>
            </a:r>
          </a:p>
        </p:txBody>
      </p:sp>
      <p:sp>
        <p:nvSpPr>
          <p:cNvPr id="15364" name="Content Placeholder 2">
            <a:extLst>
              <a:ext uri="{FF2B5EF4-FFF2-40B4-BE49-F238E27FC236}">
                <a16:creationId xmlns:a16="http://schemas.microsoft.com/office/drawing/2014/main" id="{06CDA798-7666-BBB3-ECBF-EAED69998DAB}"/>
              </a:ext>
            </a:extLst>
          </p:cNvPr>
          <p:cNvSpPr txBox="1">
            <a:spLocks noChangeArrowheads="1"/>
          </p:cNvSpPr>
          <p:nvPr/>
        </p:nvSpPr>
        <p:spPr bwMode="auto">
          <a:xfrm>
            <a:off x="460375" y="3092450"/>
            <a:ext cx="8223250" cy="216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685800">
              <a:spcBef>
                <a:spcPts val="1000"/>
              </a:spcBef>
              <a:buClr>
                <a:schemeClr val="accent2"/>
              </a:buClr>
              <a:buFont typeface="Arial" panose="020B0604020202020204" pitchFamily="34" charset="0"/>
              <a:buChar char="•"/>
              <a:defRPr>
                <a:solidFill>
                  <a:srgbClr val="262626"/>
                </a:solidFill>
                <a:latin typeface="Gill Sans MT" panose="020B0502020104020203" pitchFamily="34" charset="0"/>
              </a:defRPr>
            </a:lvl1pPr>
            <a:lvl2pPr indent="-228600" defTabSz="6858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2pPr>
            <a:lvl3pPr marL="685800" indent="-228600" defTabSz="6858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3pPr>
            <a:lvl4pPr marL="914400" indent="-228600" defTabSz="6858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4pPr>
            <a:lvl5pPr marL="1143000" indent="-228600" defTabSz="6858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5pPr>
            <a:lvl6pPr marL="1600200" indent="-228600" defTabSz="6858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6pPr>
            <a:lvl7pPr marL="2057400" indent="-228600" defTabSz="6858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7pPr>
            <a:lvl8pPr marL="2514600" indent="-228600" defTabSz="6858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8pPr>
            <a:lvl9pPr marL="2971800" indent="-228600" defTabSz="6858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9pPr>
          </a:lstStyle>
          <a:p>
            <a:pPr algn="ctr" eaLnBrk="1" hangingPunct="1">
              <a:buFont typeface="Arial" panose="020B0604020202020204" pitchFamily="34" charset="0"/>
              <a:buNone/>
            </a:pPr>
            <a:r>
              <a:rPr lang="en-US" altLang="en-US" sz="2700" b="1" i="1">
                <a:solidFill>
                  <a:schemeClr val="bg1"/>
                </a:solidFill>
                <a:latin typeface="Calibri" panose="020F0502020204030204" pitchFamily="34" charset="0"/>
                <a:cs typeface="Calibri" panose="020F0502020204030204" pitchFamily="34" charset="0"/>
              </a:rPr>
              <a:t>Intentional Act means - intended to bring about a result which will invade the interest of another in any way that is socially unacceptable.</a:t>
            </a:r>
          </a:p>
          <a:p>
            <a:pPr algn="ctr" eaLnBrk="1" hangingPunct="1">
              <a:buFont typeface="Arial" panose="020B0604020202020204" pitchFamily="34" charset="0"/>
              <a:buNone/>
            </a:pPr>
            <a:r>
              <a:rPr lang="en-US" altLang="en-US" sz="3000" b="1" i="1">
                <a:solidFill>
                  <a:srgbClr val="FF0000"/>
                </a:solidFill>
                <a:latin typeface="Calibri" panose="020F0502020204030204" pitchFamily="34" charset="0"/>
                <a:cs typeface="Calibri" panose="020F0502020204030204" pitchFamily="34" charset="0"/>
              </a:rPr>
              <a:t>Unintended consequences of the act are irrelevant.</a:t>
            </a:r>
          </a:p>
        </p:txBody>
      </p:sp>
      <p:sp>
        <p:nvSpPr>
          <p:cNvPr id="8" name="Title 1">
            <a:extLst>
              <a:ext uri="{FF2B5EF4-FFF2-40B4-BE49-F238E27FC236}">
                <a16:creationId xmlns:a16="http://schemas.microsoft.com/office/drawing/2014/main" id="{988B2E00-C7C8-07EC-29CE-7A6E19023631}"/>
              </a:ext>
            </a:extLst>
          </p:cNvPr>
          <p:cNvSpPr txBox="1">
            <a:spLocks/>
          </p:cNvSpPr>
          <p:nvPr/>
        </p:nvSpPr>
        <p:spPr>
          <a:xfrm>
            <a:off x="1655763" y="1817688"/>
            <a:ext cx="5829300" cy="922337"/>
          </a:xfrm>
          <a:prstGeom prst="rect">
            <a:avLst/>
          </a:prstGeom>
          <a:solidFill>
            <a:srgbClr val="296234"/>
          </a:solidFill>
          <a:ln w="38100" cap="sq">
            <a:solidFill>
              <a:srgbClr val="404040"/>
            </a:solidFill>
            <a:miter lim="800000"/>
          </a:ln>
        </p:spPr>
        <p:txBody>
          <a:bodyPr lIns="205740" tIns="137160" rIns="205740" bIns="137160" anchor="ctr" anchorCtr="1">
            <a:normAutofit/>
          </a:bodyPr>
          <a:lstStyle>
            <a:lvl1pPr algn="ctr" defTabSz="914400" rtl="0" eaLnBrk="1" latinLnBrk="0" hangingPunct="1">
              <a:lnSpc>
                <a:spcPct val="90000"/>
              </a:lnSpc>
              <a:spcBef>
                <a:spcPct val="0"/>
              </a:spcBef>
              <a:buNone/>
              <a:defRPr sz="3800" kern="1200" cap="all" spc="200" baseline="0">
                <a:solidFill>
                  <a:srgbClr val="262626"/>
                </a:solidFill>
                <a:latin typeface="+mj-lt"/>
                <a:ea typeface="+mj-ea"/>
                <a:cs typeface="+mj-cs"/>
              </a:defRPr>
            </a:lvl1pPr>
          </a:lstStyle>
          <a:p>
            <a:pPr fontAlgn="auto">
              <a:spcAft>
                <a:spcPts val="0"/>
              </a:spcAft>
              <a:defRPr/>
            </a:pPr>
            <a:r>
              <a:rPr lang="en-US" sz="2850" dirty="0">
                <a:solidFill>
                  <a:schemeClr val="tx1"/>
                </a:solidFill>
              </a:rPr>
              <a:t>What is referee assault?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6386" name="AutoShape 2" descr="Image result for washington youth soccer logo">
            <a:extLst>
              <a:ext uri="{FF2B5EF4-FFF2-40B4-BE49-F238E27FC236}">
                <a16:creationId xmlns:a16="http://schemas.microsoft.com/office/drawing/2014/main" id="{27DFEC46-4242-711E-98B0-14BE91917DA0}"/>
              </a:ext>
            </a:extLst>
          </p:cNvPr>
          <p:cNvSpPr>
            <a:spLocks noChangeAspect="1" noChangeArrowheads="1"/>
          </p:cNvSpPr>
          <p:nvPr/>
        </p:nvSpPr>
        <p:spPr bwMode="auto">
          <a:xfrm>
            <a:off x="4457700" y="3314700"/>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2"/>
              </a:buClr>
              <a:buFont typeface="Arial" panose="020B0604020202020204" pitchFamily="34" charset="0"/>
              <a:buChar char="•"/>
              <a:defRPr>
                <a:solidFill>
                  <a:srgbClr val="262626"/>
                </a:solidFill>
                <a:latin typeface="Gill Sans MT" panose="020B0502020104020203" pitchFamily="34" charset="0"/>
              </a:defRPr>
            </a:lvl1pPr>
            <a:lvl2pPr marL="742950" indent="-28575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2pPr>
            <a:lvl3pPr marL="11430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3pPr>
            <a:lvl4pPr marL="16002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4pPr>
            <a:lvl5pPr marL="20574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5pPr>
            <a:lvl6pPr marL="25146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6pPr>
            <a:lvl7pPr marL="29718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7pPr>
            <a:lvl8pPr marL="34290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8pPr>
            <a:lvl9pPr marL="38862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9pPr>
          </a:lstStyle>
          <a:p>
            <a:pPr eaLnBrk="1" hangingPunct="1">
              <a:spcBef>
                <a:spcPct val="0"/>
              </a:spcBef>
              <a:buClrTx/>
              <a:buFontTx/>
              <a:buNone/>
            </a:pPr>
            <a:endParaRPr lang="en-US" altLang="en-US">
              <a:solidFill>
                <a:schemeClr val="tx1"/>
              </a:solidFill>
              <a:latin typeface="Calibri" panose="020F0502020204030204" pitchFamily="34" charset="0"/>
            </a:endParaRPr>
          </a:p>
        </p:txBody>
      </p:sp>
      <p:sp>
        <p:nvSpPr>
          <p:cNvPr id="21508" name="Rectangle 1">
            <a:extLst>
              <a:ext uri="{FF2B5EF4-FFF2-40B4-BE49-F238E27FC236}">
                <a16:creationId xmlns:a16="http://schemas.microsoft.com/office/drawing/2014/main" id="{28DACFBE-E34D-000D-B743-B5BBCD85AB85}"/>
              </a:ext>
            </a:extLst>
          </p:cNvPr>
          <p:cNvSpPr>
            <a:spLocks noChangeArrowheads="1"/>
          </p:cNvSpPr>
          <p:nvPr/>
        </p:nvSpPr>
        <p:spPr bwMode="auto">
          <a:xfrm>
            <a:off x="465138" y="3094038"/>
            <a:ext cx="8234362" cy="2584450"/>
          </a:xfrm>
          <a:prstGeom prst="rect">
            <a:avLst/>
          </a:prstGeom>
          <a:noFill/>
          <a:ln>
            <a:noFill/>
          </a:ln>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pPr eaLnBrk="1" fontAlgn="auto" hangingPunct="1">
              <a:spcBef>
                <a:spcPts val="0"/>
              </a:spcBef>
              <a:spcAft>
                <a:spcPts val="0"/>
              </a:spcAft>
              <a:defRPr/>
            </a:pPr>
            <a:r>
              <a:rPr lang="en-US" altLang="en-US" sz="2700" b="1" i="1" dirty="0">
                <a:solidFill>
                  <a:schemeClr val="bg1"/>
                </a:solidFill>
                <a:latin typeface="Calibri" panose="020F0502020204030204" pitchFamily="34" charset="0"/>
                <a:cs typeface="Calibri" panose="020F0502020204030204" pitchFamily="34" charset="0"/>
              </a:rPr>
              <a:t>Referee assault is an intentional act of physical violence at or upon a referee, including:</a:t>
            </a:r>
          </a:p>
          <a:p>
            <a:pPr eaLnBrk="1" fontAlgn="auto" hangingPunct="1">
              <a:spcBef>
                <a:spcPts val="0"/>
              </a:spcBef>
              <a:spcAft>
                <a:spcPts val="0"/>
              </a:spcAft>
              <a:defRPr/>
            </a:pPr>
            <a:endParaRPr lang="en-US" altLang="en-US" sz="2700" b="1" i="1" dirty="0">
              <a:solidFill>
                <a:schemeClr val="bg1"/>
              </a:solidFill>
              <a:latin typeface="Calibri" panose="020F0502020204030204" pitchFamily="34" charset="0"/>
              <a:cs typeface="Calibri" panose="020F0502020204030204" pitchFamily="34" charset="0"/>
            </a:endParaRPr>
          </a:p>
          <a:p>
            <a:pPr marL="457200" indent="-457200" eaLnBrk="1" fontAlgn="auto" hangingPunct="1">
              <a:spcBef>
                <a:spcPts val="0"/>
              </a:spcBef>
              <a:spcAft>
                <a:spcPts val="0"/>
              </a:spcAft>
              <a:buFont typeface="Arial" panose="020B0604020202020204" pitchFamily="34" charset="0"/>
              <a:buChar char="•"/>
              <a:defRPr/>
            </a:pPr>
            <a:r>
              <a:rPr lang="en-US" altLang="en-US" sz="2700" dirty="0">
                <a:solidFill>
                  <a:schemeClr val="bg1"/>
                </a:solidFill>
                <a:latin typeface="Calibri" panose="020F0502020204030204" pitchFamily="34" charset="0"/>
                <a:cs typeface="Calibri" panose="020F0502020204030204" pitchFamily="34" charset="0"/>
              </a:rPr>
              <a:t>Striking, kicking, choking, head butting, grabbing, or bodily running into a referee, or,</a:t>
            </a:r>
          </a:p>
          <a:p>
            <a:pPr marL="457200" indent="-457200" eaLnBrk="1" fontAlgn="auto" hangingPunct="1">
              <a:spcBef>
                <a:spcPts val="0"/>
              </a:spcBef>
              <a:spcAft>
                <a:spcPts val="0"/>
              </a:spcAft>
              <a:buFont typeface="Arial" panose="020B0604020202020204" pitchFamily="34" charset="0"/>
              <a:buChar char="•"/>
              <a:defRPr/>
            </a:pPr>
            <a:r>
              <a:rPr lang="en-US" altLang="en-US" sz="2700" dirty="0">
                <a:solidFill>
                  <a:schemeClr val="bg1"/>
                </a:solidFill>
                <a:latin typeface="Calibri" panose="020F0502020204030204" pitchFamily="34" charset="0"/>
                <a:cs typeface="Calibri" panose="020F0502020204030204" pitchFamily="34" charset="0"/>
              </a:rPr>
              <a:t>Spitting on a referee with apparent intent to do so</a:t>
            </a:r>
          </a:p>
        </p:txBody>
      </p:sp>
      <p:sp>
        <p:nvSpPr>
          <p:cNvPr id="5" name="Title 1">
            <a:extLst>
              <a:ext uri="{FF2B5EF4-FFF2-40B4-BE49-F238E27FC236}">
                <a16:creationId xmlns:a16="http://schemas.microsoft.com/office/drawing/2014/main" id="{15FC119B-4BB8-CD91-F764-261071BA68DB}"/>
              </a:ext>
            </a:extLst>
          </p:cNvPr>
          <p:cNvSpPr txBox="1">
            <a:spLocks/>
          </p:cNvSpPr>
          <p:nvPr/>
        </p:nvSpPr>
        <p:spPr>
          <a:xfrm>
            <a:off x="1655763" y="1817688"/>
            <a:ext cx="5829300" cy="922337"/>
          </a:xfrm>
          <a:prstGeom prst="rect">
            <a:avLst/>
          </a:prstGeom>
          <a:solidFill>
            <a:srgbClr val="296234"/>
          </a:solidFill>
          <a:ln w="38100" cap="sq">
            <a:solidFill>
              <a:srgbClr val="404040"/>
            </a:solidFill>
            <a:miter lim="800000"/>
          </a:ln>
        </p:spPr>
        <p:txBody>
          <a:bodyPr lIns="205740" tIns="137160" rIns="205740" bIns="137160" anchor="ctr" anchorCtr="1">
            <a:normAutofit/>
          </a:bodyPr>
          <a:lstStyle>
            <a:lvl1pPr algn="ctr" defTabSz="914400" rtl="0" eaLnBrk="1" latinLnBrk="0" hangingPunct="1">
              <a:lnSpc>
                <a:spcPct val="90000"/>
              </a:lnSpc>
              <a:spcBef>
                <a:spcPct val="0"/>
              </a:spcBef>
              <a:buNone/>
              <a:defRPr sz="3800" kern="1200" cap="all" spc="200" baseline="0">
                <a:solidFill>
                  <a:srgbClr val="262626"/>
                </a:solidFill>
                <a:latin typeface="+mj-lt"/>
                <a:ea typeface="+mj-ea"/>
                <a:cs typeface="+mj-cs"/>
              </a:defRPr>
            </a:lvl1pPr>
          </a:lstStyle>
          <a:p>
            <a:pPr fontAlgn="auto">
              <a:spcAft>
                <a:spcPts val="0"/>
              </a:spcAft>
              <a:defRPr/>
            </a:pPr>
            <a:r>
              <a:rPr lang="en-US" sz="2850" dirty="0">
                <a:solidFill>
                  <a:schemeClr val="tx1"/>
                </a:solidFill>
              </a:rPr>
              <a:t>What is referee assault?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7410" name="AutoShape 2" descr="Image result for washington youth soccer logo">
            <a:extLst>
              <a:ext uri="{FF2B5EF4-FFF2-40B4-BE49-F238E27FC236}">
                <a16:creationId xmlns:a16="http://schemas.microsoft.com/office/drawing/2014/main" id="{305D9012-4885-0930-A0C5-1BC2452CC402}"/>
              </a:ext>
            </a:extLst>
          </p:cNvPr>
          <p:cNvSpPr>
            <a:spLocks noChangeAspect="1" noChangeArrowheads="1"/>
          </p:cNvSpPr>
          <p:nvPr/>
        </p:nvSpPr>
        <p:spPr bwMode="auto">
          <a:xfrm>
            <a:off x="4457700" y="3314700"/>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2"/>
              </a:buClr>
              <a:buFont typeface="Arial" panose="020B0604020202020204" pitchFamily="34" charset="0"/>
              <a:buChar char="•"/>
              <a:defRPr>
                <a:solidFill>
                  <a:srgbClr val="262626"/>
                </a:solidFill>
                <a:latin typeface="Gill Sans MT" panose="020B0502020104020203" pitchFamily="34" charset="0"/>
              </a:defRPr>
            </a:lvl1pPr>
            <a:lvl2pPr marL="742950" indent="-28575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2pPr>
            <a:lvl3pPr marL="11430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3pPr>
            <a:lvl4pPr marL="16002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4pPr>
            <a:lvl5pPr marL="20574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5pPr>
            <a:lvl6pPr marL="25146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6pPr>
            <a:lvl7pPr marL="29718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7pPr>
            <a:lvl8pPr marL="34290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8pPr>
            <a:lvl9pPr marL="38862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9pPr>
          </a:lstStyle>
          <a:p>
            <a:pPr eaLnBrk="1" hangingPunct="1">
              <a:spcBef>
                <a:spcPct val="0"/>
              </a:spcBef>
              <a:buClrTx/>
              <a:buFontTx/>
              <a:buNone/>
            </a:pPr>
            <a:endParaRPr lang="en-US" altLang="en-US">
              <a:solidFill>
                <a:schemeClr val="tx1"/>
              </a:solidFill>
              <a:latin typeface="Calibri" panose="020F0502020204030204" pitchFamily="34" charset="0"/>
            </a:endParaRPr>
          </a:p>
        </p:txBody>
      </p:sp>
      <p:sp>
        <p:nvSpPr>
          <p:cNvPr id="22532" name="Rectangle 1">
            <a:extLst>
              <a:ext uri="{FF2B5EF4-FFF2-40B4-BE49-F238E27FC236}">
                <a16:creationId xmlns:a16="http://schemas.microsoft.com/office/drawing/2014/main" id="{11FABC4A-91C1-4AC3-5491-92922B2814B0}"/>
              </a:ext>
            </a:extLst>
          </p:cNvPr>
          <p:cNvSpPr>
            <a:spLocks noChangeArrowheads="1"/>
          </p:cNvSpPr>
          <p:nvPr/>
        </p:nvSpPr>
        <p:spPr bwMode="auto">
          <a:xfrm>
            <a:off x="465138" y="3094038"/>
            <a:ext cx="8234362" cy="2584450"/>
          </a:xfrm>
          <a:prstGeom prst="rect">
            <a:avLst/>
          </a:prstGeom>
          <a:noFill/>
          <a:ln>
            <a:noFill/>
          </a:ln>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pPr eaLnBrk="1" fontAlgn="auto" hangingPunct="1">
              <a:spcBef>
                <a:spcPts val="0"/>
              </a:spcBef>
              <a:spcAft>
                <a:spcPts val="0"/>
              </a:spcAft>
              <a:defRPr/>
            </a:pPr>
            <a:r>
              <a:rPr lang="en-US" altLang="en-US" sz="2700" b="1" i="1" dirty="0">
                <a:solidFill>
                  <a:schemeClr val="bg1"/>
                </a:solidFill>
                <a:latin typeface="Calibri" panose="020F0502020204030204" pitchFamily="34" charset="0"/>
                <a:cs typeface="Calibri" panose="020F0502020204030204" pitchFamily="34" charset="0"/>
              </a:rPr>
              <a:t>Referee assault is an intentional act of physical violence at or upon a referee, including.</a:t>
            </a:r>
          </a:p>
          <a:p>
            <a:pPr eaLnBrk="1" fontAlgn="auto" hangingPunct="1">
              <a:spcBef>
                <a:spcPts val="0"/>
              </a:spcBef>
              <a:spcAft>
                <a:spcPts val="0"/>
              </a:spcAft>
              <a:defRPr/>
            </a:pPr>
            <a:endParaRPr lang="en-US" altLang="en-US" sz="2700" dirty="0">
              <a:solidFill>
                <a:schemeClr val="bg1"/>
              </a:solidFill>
              <a:latin typeface="Calibri" panose="020F0502020204030204" pitchFamily="34" charset="0"/>
              <a:cs typeface="Calibri" panose="020F0502020204030204" pitchFamily="34" charset="0"/>
            </a:endParaRPr>
          </a:p>
          <a:p>
            <a:pPr marL="457200" indent="-457200" eaLnBrk="1" fontAlgn="auto" hangingPunct="1">
              <a:spcBef>
                <a:spcPts val="0"/>
              </a:spcBef>
              <a:spcAft>
                <a:spcPts val="0"/>
              </a:spcAft>
              <a:buFont typeface="Arial" panose="020B0604020202020204" pitchFamily="34" charset="0"/>
              <a:buChar char="•"/>
              <a:defRPr/>
            </a:pPr>
            <a:r>
              <a:rPr lang="en-US" altLang="en-US" sz="2700" dirty="0">
                <a:solidFill>
                  <a:schemeClr val="bg1"/>
                </a:solidFill>
                <a:latin typeface="Calibri" panose="020F0502020204030204" pitchFamily="34" charset="0"/>
                <a:cs typeface="Calibri" panose="020F0502020204030204" pitchFamily="34" charset="0"/>
              </a:rPr>
              <a:t>Kicking or throwing an object at an official that could inflict injury</a:t>
            </a:r>
          </a:p>
          <a:p>
            <a:pPr marL="457200" indent="-457200" eaLnBrk="1" fontAlgn="auto" hangingPunct="1">
              <a:spcBef>
                <a:spcPts val="0"/>
              </a:spcBef>
              <a:spcAft>
                <a:spcPts val="0"/>
              </a:spcAft>
              <a:buFont typeface="Arial" panose="020B0604020202020204" pitchFamily="34" charset="0"/>
              <a:buChar char="•"/>
              <a:defRPr/>
            </a:pPr>
            <a:r>
              <a:rPr lang="en-US" altLang="en-US" sz="2700" dirty="0">
                <a:solidFill>
                  <a:schemeClr val="bg1"/>
                </a:solidFill>
                <a:latin typeface="Calibri" panose="020F0502020204030204" pitchFamily="34" charset="0"/>
                <a:cs typeface="Calibri" panose="020F0502020204030204" pitchFamily="34" charset="0"/>
              </a:rPr>
              <a:t>Damaging the referee’s uniform or personal property</a:t>
            </a:r>
          </a:p>
        </p:txBody>
      </p:sp>
      <p:sp>
        <p:nvSpPr>
          <p:cNvPr id="5" name="Title 1">
            <a:extLst>
              <a:ext uri="{FF2B5EF4-FFF2-40B4-BE49-F238E27FC236}">
                <a16:creationId xmlns:a16="http://schemas.microsoft.com/office/drawing/2014/main" id="{FF1CC046-4148-7464-8A3D-8E6151922867}"/>
              </a:ext>
            </a:extLst>
          </p:cNvPr>
          <p:cNvSpPr txBox="1">
            <a:spLocks/>
          </p:cNvSpPr>
          <p:nvPr/>
        </p:nvSpPr>
        <p:spPr>
          <a:xfrm>
            <a:off x="1655763" y="1817688"/>
            <a:ext cx="5829300" cy="922337"/>
          </a:xfrm>
          <a:prstGeom prst="rect">
            <a:avLst/>
          </a:prstGeom>
          <a:solidFill>
            <a:srgbClr val="296234"/>
          </a:solidFill>
          <a:ln w="38100" cap="sq">
            <a:solidFill>
              <a:srgbClr val="404040"/>
            </a:solidFill>
            <a:miter lim="800000"/>
          </a:ln>
        </p:spPr>
        <p:txBody>
          <a:bodyPr lIns="205740" tIns="137160" rIns="205740" bIns="137160" anchor="ctr" anchorCtr="1">
            <a:normAutofit/>
          </a:bodyPr>
          <a:lstStyle>
            <a:lvl1pPr algn="ctr" defTabSz="914400" rtl="0" eaLnBrk="1" latinLnBrk="0" hangingPunct="1">
              <a:lnSpc>
                <a:spcPct val="90000"/>
              </a:lnSpc>
              <a:spcBef>
                <a:spcPct val="0"/>
              </a:spcBef>
              <a:buNone/>
              <a:defRPr sz="3800" kern="1200" cap="all" spc="200" baseline="0">
                <a:solidFill>
                  <a:srgbClr val="262626"/>
                </a:solidFill>
                <a:latin typeface="+mj-lt"/>
                <a:ea typeface="+mj-ea"/>
                <a:cs typeface="+mj-cs"/>
              </a:defRPr>
            </a:lvl1pPr>
          </a:lstStyle>
          <a:p>
            <a:pPr fontAlgn="auto">
              <a:spcAft>
                <a:spcPts val="0"/>
              </a:spcAft>
              <a:defRPr/>
            </a:pPr>
            <a:r>
              <a:rPr lang="en-US" sz="2850" dirty="0">
                <a:solidFill>
                  <a:schemeClr val="tx1"/>
                </a:solidFill>
              </a:rPr>
              <a:t>What is referee assault?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8434" name="AutoShape 2" descr="Image result for washington youth soccer logo">
            <a:extLst>
              <a:ext uri="{FF2B5EF4-FFF2-40B4-BE49-F238E27FC236}">
                <a16:creationId xmlns:a16="http://schemas.microsoft.com/office/drawing/2014/main" id="{6DD69398-9D38-8628-0FD5-A481824DACF3}"/>
              </a:ext>
            </a:extLst>
          </p:cNvPr>
          <p:cNvSpPr>
            <a:spLocks noChangeAspect="1" noChangeArrowheads="1"/>
          </p:cNvSpPr>
          <p:nvPr/>
        </p:nvSpPr>
        <p:spPr bwMode="auto">
          <a:xfrm>
            <a:off x="4457700" y="3314700"/>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2"/>
              </a:buClr>
              <a:buFont typeface="Arial" panose="020B0604020202020204" pitchFamily="34" charset="0"/>
              <a:buChar char="•"/>
              <a:defRPr>
                <a:solidFill>
                  <a:srgbClr val="262626"/>
                </a:solidFill>
                <a:latin typeface="Gill Sans MT" panose="020B0502020104020203" pitchFamily="34" charset="0"/>
              </a:defRPr>
            </a:lvl1pPr>
            <a:lvl2pPr marL="742950" indent="-28575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2pPr>
            <a:lvl3pPr marL="11430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3pPr>
            <a:lvl4pPr marL="16002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4pPr>
            <a:lvl5pPr marL="20574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5pPr>
            <a:lvl6pPr marL="25146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6pPr>
            <a:lvl7pPr marL="29718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7pPr>
            <a:lvl8pPr marL="34290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8pPr>
            <a:lvl9pPr marL="38862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9pPr>
          </a:lstStyle>
          <a:p>
            <a:pPr eaLnBrk="1" hangingPunct="1">
              <a:spcBef>
                <a:spcPct val="0"/>
              </a:spcBef>
              <a:buClrTx/>
              <a:buFontTx/>
              <a:buNone/>
            </a:pPr>
            <a:endParaRPr lang="en-US" altLang="en-US">
              <a:solidFill>
                <a:srgbClr val="000000"/>
              </a:solidFill>
              <a:latin typeface="Calibri" panose="020F0502020204030204" pitchFamily="34" charset="0"/>
            </a:endParaRPr>
          </a:p>
        </p:txBody>
      </p:sp>
      <p:sp>
        <p:nvSpPr>
          <p:cNvPr id="18435" name="Content Placeholder 2">
            <a:extLst>
              <a:ext uri="{FF2B5EF4-FFF2-40B4-BE49-F238E27FC236}">
                <a16:creationId xmlns:a16="http://schemas.microsoft.com/office/drawing/2014/main" id="{4C443B03-63F6-7A4B-E76B-E4B89D14F969}"/>
              </a:ext>
            </a:extLst>
          </p:cNvPr>
          <p:cNvSpPr txBox="1">
            <a:spLocks noChangeArrowheads="1"/>
          </p:cNvSpPr>
          <p:nvPr/>
        </p:nvSpPr>
        <p:spPr bwMode="auto">
          <a:xfrm>
            <a:off x="465138" y="3094038"/>
            <a:ext cx="8215312"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defTabSz="685800">
              <a:spcBef>
                <a:spcPts val="1000"/>
              </a:spcBef>
              <a:buClr>
                <a:schemeClr val="accent2"/>
              </a:buClr>
              <a:buFont typeface="Arial" panose="020B0604020202020204" pitchFamily="34" charset="0"/>
              <a:buChar char="•"/>
              <a:defRPr>
                <a:solidFill>
                  <a:srgbClr val="262626"/>
                </a:solidFill>
                <a:latin typeface="Gill Sans MT" panose="020B0502020104020203" pitchFamily="34" charset="0"/>
              </a:defRPr>
            </a:lvl1pPr>
            <a:lvl2pPr defTabSz="6858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2pPr>
            <a:lvl3pPr marL="685800" indent="-228600" defTabSz="6858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3pPr>
            <a:lvl4pPr marL="914400" indent="-228600" defTabSz="6858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4pPr>
            <a:lvl5pPr marL="1143000" indent="-228600" defTabSz="6858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5pPr>
            <a:lvl6pPr marL="1600200" indent="-228600" defTabSz="6858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6pPr>
            <a:lvl7pPr marL="2057400" indent="-228600" defTabSz="6858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7pPr>
            <a:lvl8pPr marL="2514600" indent="-228600" defTabSz="6858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8pPr>
            <a:lvl9pPr marL="2971800" indent="-228600" defTabSz="6858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9pPr>
          </a:lstStyle>
          <a:p>
            <a:pPr lvl="1" eaLnBrk="1" hangingPunct="1">
              <a:buClr>
                <a:srgbClr val="418AB3"/>
              </a:buClr>
              <a:buFont typeface="Arial" panose="020B0604020202020204" pitchFamily="34" charset="0"/>
              <a:buNone/>
            </a:pPr>
            <a:r>
              <a:rPr lang="en-US" altLang="en-US" sz="2700" b="1" i="1">
                <a:solidFill>
                  <a:srgbClr val="000000"/>
                </a:solidFill>
                <a:latin typeface="Calibri" panose="020F0502020204030204" pitchFamily="34" charset="0"/>
                <a:cs typeface="Calibri" panose="020F0502020204030204" pitchFamily="34" charset="0"/>
              </a:rPr>
              <a:t>Step 1 - </a:t>
            </a:r>
            <a:r>
              <a:rPr lang="en-US" altLang="en-US" sz="2700">
                <a:solidFill>
                  <a:srgbClr val="000000"/>
                </a:solidFill>
                <a:latin typeface="Calibri" panose="020F0502020204030204" pitchFamily="34" charset="0"/>
                <a:cs typeface="Calibri" panose="020F0502020204030204" pitchFamily="34" charset="0"/>
              </a:rPr>
              <a:t>Recognize and Identify Assault</a:t>
            </a:r>
          </a:p>
          <a:p>
            <a:pPr lvl="1" eaLnBrk="1" hangingPunct="1">
              <a:buClr>
                <a:srgbClr val="418AB3"/>
              </a:buClr>
              <a:buFont typeface="Arial" panose="020B0604020202020204" pitchFamily="34" charset="0"/>
              <a:buNone/>
            </a:pPr>
            <a:r>
              <a:rPr lang="en-US" altLang="en-US" sz="2700" b="1" i="1">
                <a:solidFill>
                  <a:srgbClr val="000000"/>
                </a:solidFill>
                <a:latin typeface="Calibri" panose="020F0502020204030204" pitchFamily="34" charset="0"/>
                <a:cs typeface="Calibri" panose="020F0502020204030204" pitchFamily="34" charset="0"/>
              </a:rPr>
              <a:t>Step 2 -</a:t>
            </a:r>
            <a:r>
              <a:rPr lang="en-US" altLang="en-US" sz="2700">
                <a:solidFill>
                  <a:srgbClr val="000000"/>
                </a:solidFill>
                <a:latin typeface="Calibri" panose="020F0502020204030204" pitchFamily="34" charset="0"/>
                <a:cs typeface="Calibri" panose="020F0502020204030204" pitchFamily="34" charset="0"/>
              </a:rPr>
              <a:t> The game is abandoned (must not continue)</a:t>
            </a:r>
          </a:p>
          <a:p>
            <a:pPr lvl="1" eaLnBrk="1" hangingPunct="1">
              <a:buClr>
                <a:srgbClr val="418AB3"/>
              </a:buClr>
              <a:buFont typeface="Arial" panose="020B0604020202020204" pitchFamily="34" charset="0"/>
              <a:buNone/>
            </a:pPr>
            <a:r>
              <a:rPr lang="en-US" altLang="en-US" sz="2700" b="1" i="1">
                <a:solidFill>
                  <a:srgbClr val="000000"/>
                </a:solidFill>
                <a:latin typeface="Calibri" panose="020F0502020204030204" pitchFamily="34" charset="0"/>
                <a:cs typeface="Calibri" panose="020F0502020204030204" pitchFamily="34" charset="0"/>
              </a:rPr>
              <a:t>Step 3 -</a:t>
            </a:r>
            <a:r>
              <a:rPr lang="en-US" altLang="en-US" sz="2700">
                <a:solidFill>
                  <a:srgbClr val="000000"/>
                </a:solidFill>
                <a:latin typeface="Calibri" panose="020F0502020204030204" pitchFamily="34" charset="0"/>
                <a:cs typeface="Calibri" panose="020F0502020204030204" pitchFamily="34" charset="0"/>
              </a:rPr>
              <a:t> Police, 911, are called</a:t>
            </a:r>
          </a:p>
          <a:p>
            <a:pPr lvl="1" eaLnBrk="1" hangingPunct="1">
              <a:buClr>
                <a:srgbClr val="418AB3"/>
              </a:buClr>
              <a:buFont typeface="Arial" panose="020B0604020202020204" pitchFamily="34" charset="0"/>
              <a:buNone/>
            </a:pPr>
            <a:r>
              <a:rPr lang="en-US" altLang="en-US" sz="2700" b="1" i="1">
                <a:solidFill>
                  <a:srgbClr val="000000"/>
                </a:solidFill>
                <a:latin typeface="Calibri" panose="020F0502020204030204" pitchFamily="34" charset="0"/>
                <a:cs typeface="Calibri" panose="020F0502020204030204" pitchFamily="34" charset="0"/>
              </a:rPr>
              <a:t>Step 4 -</a:t>
            </a:r>
            <a:r>
              <a:rPr lang="en-US" altLang="en-US" sz="2700">
                <a:solidFill>
                  <a:srgbClr val="000000"/>
                </a:solidFill>
                <a:latin typeface="Calibri" panose="020F0502020204030204" pitchFamily="34" charset="0"/>
                <a:cs typeface="Calibri" panose="020F0502020204030204" pitchFamily="34" charset="0"/>
              </a:rPr>
              <a:t> Referee Report to the proper authorities</a:t>
            </a:r>
          </a:p>
        </p:txBody>
      </p:sp>
      <p:sp>
        <p:nvSpPr>
          <p:cNvPr id="5" name="Title 1">
            <a:extLst>
              <a:ext uri="{FF2B5EF4-FFF2-40B4-BE49-F238E27FC236}">
                <a16:creationId xmlns:a16="http://schemas.microsoft.com/office/drawing/2014/main" id="{1C3E6A4A-8243-FFE0-D405-12667EB984F0}"/>
              </a:ext>
            </a:extLst>
          </p:cNvPr>
          <p:cNvSpPr txBox="1">
            <a:spLocks/>
          </p:cNvSpPr>
          <p:nvPr/>
        </p:nvSpPr>
        <p:spPr>
          <a:xfrm>
            <a:off x="1655763" y="1817688"/>
            <a:ext cx="5829300" cy="922337"/>
          </a:xfrm>
          <a:prstGeom prst="rect">
            <a:avLst/>
          </a:prstGeom>
          <a:solidFill>
            <a:srgbClr val="296234"/>
          </a:solidFill>
          <a:ln w="38100" cap="sq">
            <a:solidFill>
              <a:srgbClr val="404040"/>
            </a:solidFill>
            <a:miter lim="800000"/>
          </a:ln>
        </p:spPr>
        <p:txBody>
          <a:bodyPr lIns="205740" tIns="137160" rIns="205740" bIns="137160" anchor="ctr" anchorCtr="1">
            <a:normAutofit/>
          </a:bodyPr>
          <a:lstStyle>
            <a:lvl1pPr algn="ctr" defTabSz="914400" rtl="0" eaLnBrk="1" latinLnBrk="0" hangingPunct="1">
              <a:lnSpc>
                <a:spcPct val="90000"/>
              </a:lnSpc>
              <a:spcBef>
                <a:spcPct val="0"/>
              </a:spcBef>
              <a:buNone/>
              <a:defRPr sz="3800" kern="1200" cap="all" spc="200" baseline="0">
                <a:solidFill>
                  <a:srgbClr val="262626"/>
                </a:solidFill>
                <a:latin typeface="+mj-lt"/>
                <a:ea typeface="+mj-ea"/>
                <a:cs typeface="+mj-cs"/>
              </a:defRPr>
            </a:lvl1pPr>
          </a:lstStyle>
          <a:p>
            <a:pPr fontAlgn="auto">
              <a:spcAft>
                <a:spcPts val="0"/>
              </a:spcAft>
              <a:defRPr/>
            </a:pPr>
            <a:r>
              <a:rPr lang="en-US" sz="2850" dirty="0">
                <a:solidFill>
                  <a:prstClr val="white"/>
                </a:solidFill>
              </a:rPr>
              <a:t>What is referee assault?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9458" name="AutoShape 2" descr="Image result for washington youth soccer logo">
            <a:extLst>
              <a:ext uri="{FF2B5EF4-FFF2-40B4-BE49-F238E27FC236}">
                <a16:creationId xmlns:a16="http://schemas.microsoft.com/office/drawing/2014/main" id="{8A357E99-EFAE-1EF4-9BDF-1A88A18D3E95}"/>
              </a:ext>
            </a:extLst>
          </p:cNvPr>
          <p:cNvSpPr>
            <a:spLocks noChangeAspect="1" noChangeArrowheads="1"/>
          </p:cNvSpPr>
          <p:nvPr/>
        </p:nvSpPr>
        <p:spPr bwMode="auto">
          <a:xfrm>
            <a:off x="4457700" y="3314700"/>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2"/>
              </a:buClr>
              <a:buFont typeface="Arial" panose="020B0604020202020204" pitchFamily="34" charset="0"/>
              <a:buChar char="•"/>
              <a:defRPr>
                <a:solidFill>
                  <a:srgbClr val="262626"/>
                </a:solidFill>
                <a:latin typeface="Gill Sans MT" panose="020B0502020104020203" pitchFamily="34" charset="0"/>
              </a:defRPr>
            </a:lvl1pPr>
            <a:lvl2pPr marL="742950" indent="-28575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2pPr>
            <a:lvl3pPr marL="11430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3pPr>
            <a:lvl4pPr marL="16002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4pPr>
            <a:lvl5pPr marL="20574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5pPr>
            <a:lvl6pPr marL="25146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6pPr>
            <a:lvl7pPr marL="29718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7pPr>
            <a:lvl8pPr marL="34290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8pPr>
            <a:lvl9pPr marL="38862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9pPr>
          </a:lstStyle>
          <a:p>
            <a:pPr eaLnBrk="1" hangingPunct="1">
              <a:spcBef>
                <a:spcPct val="0"/>
              </a:spcBef>
              <a:buClrTx/>
              <a:buFontTx/>
              <a:buNone/>
            </a:pPr>
            <a:endParaRPr lang="en-US" altLang="en-US">
              <a:solidFill>
                <a:srgbClr val="000000"/>
              </a:solidFill>
              <a:latin typeface="Calibri" panose="020F0502020204030204" pitchFamily="34" charset="0"/>
            </a:endParaRPr>
          </a:p>
        </p:txBody>
      </p:sp>
      <p:sp>
        <p:nvSpPr>
          <p:cNvPr id="6" name="Title 1">
            <a:extLst>
              <a:ext uri="{FF2B5EF4-FFF2-40B4-BE49-F238E27FC236}">
                <a16:creationId xmlns:a16="http://schemas.microsoft.com/office/drawing/2014/main" id="{6E67CC4D-2B21-0144-EA20-5BE184281AFC}"/>
              </a:ext>
            </a:extLst>
          </p:cNvPr>
          <p:cNvSpPr txBox="1">
            <a:spLocks/>
          </p:cNvSpPr>
          <p:nvPr/>
        </p:nvSpPr>
        <p:spPr>
          <a:xfrm>
            <a:off x="1449387" y="1816895"/>
            <a:ext cx="6473825" cy="925512"/>
          </a:xfrm>
          <a:prstGeom prst="rect">
            <a:avLst/>
          </a:prstGeom>
          <a:solidFill>
            <a:srgbClr val="296234"/>
          </a:solidFill>
          <a:ln w="38100" cap="sq">
            <a:solidFill>
              <a:srgbClr val="404040"/>
            </a:solidFill>
            <a:miter lim="800000"/>
          </a:ln>
        </p:spPr>
        <p:txBody>
          <a:bodyPr lIns="205740" tIns="137160" rIns="205740" bIns="137160" anchor="ctr" anchorCtr="1"/>
          <a:lstStyle>
            <a:lvl1pPr algn="ctr" defTabSz="914400" rtl="0" eaLnBrk="1" latinLnBrk="0" hangingPunct="1">
              <a:lnSpc>
                <a:spcPct val="90000"/>
              </a:lnSpc>
              <a:spcBef>
                <a:spcPct val="0"/>
              </a:spcBef>
              <a:buNone/>
              <a:defRPr sz="3800" kern="1200" cap="all" spc="200" baseline="0">
                <a:solidFill>
                  <a:srgbClr val="262626"/>
                </a:solidFill>
                <a:latin typeface="+mj-lt"/>
                <a:ea typeface="+mj-ea"/>
                <a:cs typeface="+mj-cs"/>
              </a:defRPr>
            </a:lvl1pPr>
          </a:lstStyle>
          <a:p>
            <a:pPr fontAlgn="auto">
              <a:spcAft>
                <a:spcPts val="0"/>
              </a:spcAft>
              <a:defRPr/>
            </a:pPr>
            <a:r>
              <a:rPr lang="en-US" sz="2400" b="1" dirty="0">
                <a:solidFill>
                  <a:prstClr val="white"/>
                </a:solidFill>
                <a:highlight>
                  <a:srgbClr val="296234"/>
                </a:highlight>
                <a:latin typeface="Calibri" panose="020F0502020204030204" pitchFamily="34" charset="0"/>
                <a:cs typeface="Calibri" panose="020F0502020204030204" pitchFamily="34" charset="0"/>
              </a:rPr>
              <a:t>Official notification of the incident</a:t>
            </a:r>
          </a:p>
        </p:txBody>
      </p:sp>
      <p:sp>
        <p:nvSpPr>
          <p:cNvPr id="7" name="Content Placeholder 2">
            <a:extLst>
              <a:ext uri="{FF2B5EF4-FFF2-40B4-BE49-F238E27FC236}">
                <a16:creationId xmlns:a16="http://schemas.microsoft.com/office/drawing/2014/main" id="{9F967723-6B51-503A-B198-04B76BB82384}"/>
              </a:ext>
            </a:extLst>
          </p:cNvPr>
          <p:cNvSpPr txBox="1">
            <a:spLocks/>
          </p:cNvSpPr>
          <p:nvPr/>
        </p:nvSpPr>
        <p:spPr>
          <a:xfrm>
            <a:off x="468313" y="3095625"/>
            <a:ext cx="8207375" cy="3287713"/>
          </a:xfrm>
          <a:prstGeom prst="rect">
            <a:avLst/>
          </a:prstGeom>
          <a:noFill/>
        </p:spPr>
        <p:txBody>
          <a:bodyPr>
            <a:normAutofit fontScale="32500" lnSpcReduction="20000"/>
          </a:bodyPr>
          <a:lstStyle>
            <a:lvl1pPr marL="0" indent="0" algn="ctr" defTabSz="914400" rtl="0" eaLnBrk="1" latinLnBrk="0" hangingPunct="1">
              <a:lnSpc>
                <a:spcPct val="100000"/>
              </a:lnSpc>
              <a:spcBef>
                <a:spcPts val="1000"/>
              </a:spcBef>
              <a:buClr>
                <a:schemeClr val="accent2"/>
              </a:buClr>
              <a:buFont typeface="Arial" panose="020B0604020202020204" pitchFamily="34" charset="0"/>
              <a:buNone/>
              <a:defRPr sz="2000" kern="1200">
                <a:solidFill>
                  <a:schemeClr val="tx1">
                    <a:lumMod val="75000"/>
                    <a:lumOff val="25000"/>
                  </a:schemeClr>
                </a:solidFill>
                <a:latin typeface="+mn-lt"/>
                <a:ea typeface="+mn-ea"/>
                <a:cs typeface="+mn-cs"/>
              </a:defRPr>
            </a:lvl1pPr>
            <a:lvl2pPr marL="457200" indent="0" algn="ctr" defTabSz="914400" rtl="0" eaLnBrk="1" latinLnBrk="0" hangingPunct="1">
              <a:lnSpc>
                <a:spcPct val="100000"/>
              </a:lnSpc>
              <a:spcBef>
                <a:spcPts val="1000"/>
              </a:spcBef>
              <a:buClr>
                <a:schemeClr val="accent2"/>
              </a:buClr>
              <a:buFont typeface="Arial" panose="020B0604020202020204" pitchFamily="34" charset="0"/>
              <a:buNone/>
              <a:defRPr sz="2000" kern="1200">
                <a:solidFill>
                  <a:schemeClr val="tx1">
                    <a:lumMod val="85000"/>
                    <a:lumOff val="15000"/>
                  </a:schemeClr>
                </a:solidFill>
                <a:latin typeface="+mn-lt"/>
                <a:ea typeface="+mn-ea"/>
                <a:cs typeface="+mn-cs"/>
              </a:defRPr>
            </a:lvl2pPr>
            <a:lvl3pPr marL="914400" indent="0" algn="ctr" defTabSz="914400" rtl="0" eaLnBrk="1" latinLnBrk="0" hangingPunct="1">
              <a:lnSpc>
                <a:spcPct val="100000"/>
              </a:lnSpc>
              <a:spcBef>
                <a:spcPts val="1000"/>
              </a:spcBef>
              <a:buClr>
                <a:schemeClr val="accent2"/>
              </a:buClr>
              <a:buFont typeface="Arial" panose="020B0604020202020204" pitchFamily="34" charset="0"/>
              <a:buNone/>
              <a:defRPr sz="1800" kern="1200">
                <a:solidFill>
                  <a:schemeClr val="tx1">
                    <a:lumMod val="85000"/>
                    <a:lumOff val="15000"/>
                  </a:schemeClr>
                </a:solidFill>
                <a:latin typeface="+mn-lt"/>
                <a:ea typeface="+mn-ea"/>
                <a:cs typeface="+mn-cs"/>
              </a:defRPr>
            </a:lvl3pPr>
            <a:lvl4pPr marL="13716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4pPr>
            <a:lvl5pPr marL="18288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5pPr>
            <a:lvl6pPr marL="22860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8pPr>
            <a:lvl9pPr marL="36576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9pPr>
          </a:lstStyle>
          <a:p>
            <a:pPr fontAlgn="auto">
              <a:spcAft>
                <a:spcPts val="0"/>
              </a:spcAft>
              <a:buClr>
                <a:srgbClr val="418AB3"/>
              </a:buClr>
              <a:defRPr/>
            </a:pPr>
            <a:r>
              <a:rPr lang="en-US" sz="9800" dirty="0">
                <a:solidFill>
                  <a:srgbClr val="000000"/>
                </a:solidFill>
                <a:latin typeface="Calibri" panose="020F0502020204030204" pitchFamily="34" charset="0"/>
                <a:cs typeface="Calibri" panose="020F0502020204030204" pitchFamily="34" charset="0"/>
              </a:rPr>
              <a:t>Contact, via phone, text or email: </a:t>
            </a:r>
          </a:p>
          <a:p>
            <a:pPr algn="l" fontAlgn="auto">
              <a:spcAft>
                <a:spcPts val="0"/>
              </a:spcAft>
              <a:buClr>
                <a:srgbClr val="418AB3"/>
              </a:buClr>
              <a:defRPr/>
            </a:pPr>
            <a:r>
              <a:rPr lang="en-US" sz="7400" b="1" u="sng" dirty="0">
                <a:solidFill>
                  <a:srgbClr val="000000"/>
                </a:solidFill>
                <a:latin typeface="Calibri" panose="020F0502020204030204" pitchFamily="34" charset="0"/>
                <a:cs typeface="Calibri" panose="020F0502020204030204" pitchFamily="34" charset="0"/>
              </a:rPr>
              <a:t>All of the below:</a:t>
            </a:r>
            <a:r>
              <a:rPr lang="en-US" sz="7400" dirty="0">
                <a:solidFill>
                  <a:srgbClr val="000000"/>
                </a:solidFill>
                <a:latin typeface="Calibri" panose="020F0502020204030204" pitchFamily="34" charset="0"/>
                <a:cs typeface="Calibri" panose="020F0502020204030204" pitchFamily="34" charset="0"/>
              </a:rPr>
              <a:t> - as soon as possible, at least by the next business day to make them aware of the incident.</a:t>
            </a:r>
          </a:p>
          <a:p>
            <a:pPr algn="l" fontAlgn="auto">
              <a:spcAft>
                <a:spcPts val="0"/>
              </a:spcAft>
              <a:buClr>
                <a:srgbClr val="418AB3"/>
              </a:buClr>
              <a:defRPr/>
            </a:pPr>
            <a:r>
              <a:rPr lang="en-US" sz="7400" dirty="0">
                <a:solidFill>
                  <a:srgbClr val="000000"/>
                </a:solidFill>
                <a:latin typeface="Calibri" panose="020F0502020204030204" pitchFamily="34" charset="0"/>
                <a:cs typeface="Calibri" panose="020F0502020204030204" pitchFamily="34" charset="0"/>
              </a:rPr>
              <a:t>(a) The President of the State Association that has jurisdiction over the game (Youth or Adult), </a:t>
            </a:r>
            <a:r>
              <a:rPr lang="en-US" sz="7400" b="1" dirty="0">
                <a:solidFill>
                  <a:srgbClr val="000000"/>
                </a:solidFill>
                <a:latin typeface="Calibri" panose="020F0502020204030204" pitchFamily="34" charset="0"/>
                <a:cs typeface="Calibri" panose="020F0502020204030204" pitchFamily="34" charset="0"/>
              </a:rPr>
              <a:t>AND</a:t>
            </a:r>
          </a:p>
          <a:p>
            <a:pPr algn="l" fontAlgn="auto">
              <a:spcAft>
                <a:spcPts val="0"/>
              </a:spcAft>
              <a:buClr>
                <a:srgbClr val="418AB3"/>
              </a:buClr>
              <a:defRPr/>
            </a:pPr>
            <a:r>
              <a:rPr lang="en-US" sz="7400" dirty="0">
                <a:solidFill>
                  <a:srgbClr val="000000"/>
                </a:solidFill>
                <a:latin typeface="Calibri" panose="020F0502020204030204" pitchFamily="34" charset="0"/>
                <a:cs typeface="Calibri" panose="020F0502020204030204" pitchFamily="34" charset="0"/>
              </a:rPr>
              <a:t>(b) The State Referee Administrator, </a:t>
            </a:r>
            <a:r>
              <a:rPr lang="en-US" sz="7400" b="1" dirty="0">
                <a:solidFill>
                  <a:srgbClr val="000000"/>
                </a:solidFill>
                <a:latin typeface="Calibri" panose="020F0502020204030204" pitchFamily="34" charset="0"/>
                <a:cs typeface="Calibri" panose="020F0502020204030204" pitchFamily="34" charset="0"/>
              </a:rPr>
              <a:t>AND</a:t>
            </a:r>
          </a:p>
          <a:p>
            <a:pPr algn="l" fontAlgn="auto">
              <a:spcAft>
                <a:spcPts val="0"/>
              </a:spcAft>
              <a:buClr>
                <a:srgbClr val="418AB3"/>
              </a:buClr>
              <a:defRPr/>
            </a:pPr>
            <a:r>
              <a:rPr lang="en-US" sz="7400" dirty="0">
                <a:solidFill>
                  <a:srgbClr val="000000"/>
                </a:solidFill>
                <a:latin typeface="Calibri" panose="020F0502020204030204" pitchFamily="34" charset="0"/>
                <a:cs typeface="Calibri" panose="020F0502020204030204" pitchFamily="34" charset="0"/>
              </a:rPr>
              <a:t>(c) The Washington State Referee Committee Office </a:t>
            </a:r>
            <a:r>
              <a:rPr lang="en-US" sz="7400" b="1" dirty="0">
                <a:solidFill>
                  <a:srgbClr val="000000"/>
                </a:solidFill>
                <a:latin typeface="Calibri" panose="020F0502020204030204" pitchFamily="34" charset="0"/>
                <a:cs typeface="Calibri" panose="020F0502020204030204" pitchFamily="34" charset="0"/>
              </a:rPr>
              <a:t>AND</a:t>
            </a:r>
          </a:p>
          <a:p>
            <a:pPr algn="l" fontAlgn="auto">
              <a:spcAft>
                <a:spcPts val="0"/>
              </a:spcAft>
              <a:buClr>
                <a:srgbClr val="418AB3"/>
              </a:buClr>
              <a:defRPr/>
            </a:pPr>
            <a:r>
              <a:rPr lang="en-US" sz="7400" dirty="0">
                <a:solidFill>
                  <a:srgbClr val="000000"/>
                </a:solidFill>
                <a:latin typeface="Calibri" panose="020F0502020204030204" pitchFamily="34" charset="0"/>
                <a:cs typeface="Calibri" panose="020F0502020204030204" pitchFamily="34" charset="0"/>
              </a:rPr>
              <a:t>(d) Your Assignor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0482" name="AutoShape 2" descr="Image result for washington youth soccer logo">
            <a:extLst>
              <a:ext uri="{FF2B5EF4-FFF2-40B4-BE49-F238E27FC236}">
                <a16:creationId xmlns:a16="http://schemas.microsoft.com/office/drawing/2014/main" id="{1015CDF1-C0DF-D421-1F2B-D5C2396F930F}"/>
              </a:ext>
            </a:extLst>
          </p:cNvPr>
          <p:cNvSpPr>
            <a:spLocks noChangeAspect="1" noChangeArrowheads="1"/>
          </p:cNvSpPr>
          <p:nvPr/>
        </p:nvSpPr>
        <p:spPr bwMode="auto">
          <a:xfrm>
            <a:off x="4457700" y="3314700"/>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2"/>
              </a:buClr>
              <a:buFont typeface="Arial" panose="020B0604020202020204" pitchFamily="34" charset="0"/>
              <a:buChar char="•"/>
              <a:defRPr>
                <a:solidFill>
                  <a:srgbClr val="262626"/>
                </a:solidFill>
                <a:latin typeface="Gill Sans MT" panose="020B0502020104020203" pitchFamily="34" charset="0"/>
              </a:defRPr>
            </a:lvl1pPr>
            <a:lvl2pPr marL="742950" indent="-28575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2pPr>
            <a:lvl3pPr marL="11430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3pPr>
            <a:lvl4pPr marL="16002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4pPr>
            <a:lvl5pPr marL="20574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5pPr>
            <a:lvl6pPr marL="25146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6pPr>
            <a:lvl7pPr marL="29718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7pPr>
            <a:lvl8pPr marL="34290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8pPr>
            <a:lvl9pPr marL="38862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9pPr>
          </a:lstStyle>
          <a:p>
            <a:pPr eaLnBrk="1" hangingPunct="1">
              <a:spcBef>
                <a:spcPct val="0"/>
              </a:spcBef>
              <a:buClrTx/>
              <a:buFontTx/>
              <a:buNone/>
            </a:pPr>
            <a:endParaRPr lang="en-US" altLang="en-US">
              <a:solidFill>
                <a:srgbClr val="FFFFFF"/>
              </a:solidFill>
              <a:latin typeface="Calibri" panose="020F0502020204030204" pitchFamily="34" charset="0"/>
            </a:endParaRPr>
          </a:p>
        </p:txBody>
      </p:sp>
      <p:sp>
        <p:nvSpPr>
          <p:cNvPr id="7" name="Content Placeholder 2">
            <a:extLst>
              <a:ext uri="{FF2B5EF4-FFF2-40B4-BE49-F238E27FC236}">
                <a16:creationId xmlns:a16="http://schemas.microsoft.com/office/drawing/2014/main" id="{BD363715-0A23-9C96-09F5-0EAEEB5D33DC}"/>
              </a:ext>
            </a:extLst>
          </p:cNvPr>
          <p:cNvSpPr txBox="1">
            <a:spLocks/>
          </p:cNvSpPr>
          <p:nvPr/>
        </p:nvSpPr>
        <p:spPr>
          <a:xfrm>
            <a:off x="465138" y="3098800"/>
            <a:ext cx="8431212" cy="3368675"/>
          </a:xfrm>
          <a:prstGeom prst="rect">
            <a:avLst/>
          </a:prstGeom>
          <a:noFill/>
        </p:spPr>
        <p:txBody>
          <a:bodyPr>
            <a:normAutofit fontScale="25000" lnSpcReduction="20000"/>
          </a:bodyPr>
          <a:lstStyle>
            <a:lvl1pPr marL="0" indent="0" algn="ctr" defTabSz="914400" rtl="0" eaLnBrk="1" latinLnBrk="0" hangingPunct="1">
              <a:lnSpc>
                <a:spcPct val="100000"/>
              </a:lnSpc>
              <a:spcBef>
                <a:spcPts val="1000"/>
              </a:spcBef>
              <a:buClr>
                <a:schemeClr val="accent2"/>
              </a:buClr>
              <a:buFont typeface="Arial" panose="020B0604020202020204" pitchFamily="34" charset="0"/>
              <a:buNone/>
              <a:defRPr sz="2000" kern="1200">
                <a:solidFill>
                  <a:schemeClr val="tx1">
                    <a:lumMod val="75000"/>
                    <a:lumOff val="25000"/>
                  </a:schemeClr>
                </a:solidFill>
                <a:latin typeface="+mn-lt"/>
                <a:ea typeface="+mn-ea"/>
                <a:cs typeface="+mn-cs"/>
              </a:defRPr>
            </a:lvl1pPr>
            <a:lvl2pPr marL="457200" indent="0" algn="ctr" defTabSz="914400" rtl="0" eaLnBrk="1" latinLnBrk="0" hangingPunct="1">
              <a:lnSpc>
                <a:spcPct val="100000"/>
              </a:lnSpc>
              <a:spcBef>
                <a:spcPts val="1000"/>
              </a:spcBef>
              <a:buClr>
                <a:schemeClr val="accent2"/>
              </a:buClr>
              <a:buFont typeface="Arial" panose="020B0604020202020204" pitchFamily="34" charset="0"/>
              <a:buNone/>
              <a:defRPr sz="2000" kern="1200">
                <a:solidFill>
                  <a:schemeClr val="tx1">
                    <a:lumMod val="85000"/>
                    <a:lumOff val="15000"/>
                  </a:schemeClr>
                </a:solidFill>
                <a:latin typeface="+mn-lt"/>
                <a:ea typeface="+mn-ea"/>
                <a:cs typeface="+mn-cs"/>
              </a:defRPr>
            </a:lvl2pPr>
            <a:lvl3pPr marL="914400" indent="0" algn="ctr" defTabSz="914400" rtl="0" eaLnBrk="1" latinLnBrk="0" hangingPunct="1">
              <a:lnSpc>
                <a:spcPct val="100000"/>
              </a:lnSpc>
              <a:spcBef>
                <a:spcPts val="1000"/>
              </a:spcBef>
              <a:buClr>
                <a:schemeClr val="accent2"/>
              </a:buClr>
              <a:buFont typeface="Arial" panose="020B0604020202020204" pitchFamily="34" charset="0"/>
              <a:buNone/>
              <a:defRPr sz="1800" kern="1200">
                <a:solidFill>
                  <a:schemeClr val="tx1">
                    <a:lumMod val="85000"/>
                    <a:lumOff val="15000"/>
                  </a:schemeClr>
                </a:solidFill>
                <a:latin typeface="+mn-lt"/>
                <a:ea typeface="+mn-ea"/>
                <a:cs typeface="+mn-cs"/>
              </a:defRPr>
            </a:lvl3pPr>
            <a:lvl4pPr marL="13716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4pPr>
            <a:lvl5pPr marL="18288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5pPr>
            <a:lvl6pPr marL="22860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8pPr>
            <a:lvl9pPr marL="36576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9pPr>
          </a:lstStyle>
          <a:p>
            <a:pPr algn="l" fontAlgn="auto">
              <a:spcAft>
                <a:spcPts val="0"/>
              </a:spcAft>
              <a:buClr>
                <a:srgbClr val="418AB3"/>
              </a:buClr>
              <a:defRPr/>
            </a:pPr>
            <a:r>
              <a:rPr lang="en-US" sz="9600" dirty="0">
                <a:solidFill>
                  <a:srgbClr val="000000"/>
                </a:solidFill>
                <a:latin typeface="Calibri" panose="020F0502020204030204" pitchFamily="34" charset="0"/>
                <a:cs typeface="Calibri" panose="020F0502020204030204" pitchFamily="34" charset="0"/>
              </a:rPr>
              <a:t>Complete a US Soccer [a] Referee Report &amp; [b] Supplemental Report to record basic game data (</a:t>
            </a:r>
            <a:r>
              <a:rPr lang="en-US" sz="9600" b="1" dirty="0">
                <a:solidFill>
                  <a:srgbClr val="000000"/>
                </a:solidFill>
                <a:latin typeface="Calibri" panose="020F0502020204030204" pitchFamily="34" charset="0"/>
                <a:cs typeface="Calibri" panose="020F0502020204030204" pitchFamily="34" charset="0"/>
              </a:rPr>
              <a:t>see next page for links</a:t>
            </a:r>
            <a:r>
              <a:rPr lang="en-US" sz="9600" dirty="0">
                <a:solidFill>
                  <a:srgbClr val="000000"/>
                </a:solidFill>
                <a:latin typeface="Calibri" panose="020F0502020204030204" pitchFamily="34" charset="0"/>
                <a:cs typeface="Calibri" panose="020F0502020204030204" pitchFamily="34" charset="0"/>
              </a:rPr>
              <a:t>)</a:t>
            </a:r>
          </a:p>
          <a:p>
            <a:pPr marL="461963" indent="-461963" algn="l" fontAlgn="auto">
              <a:spcAft>
                <a:spcPts val="0"/>
              </a:spcAft>
              <a:buClr>
                <a:srgbClr val="418AB3"/>
              </a:buClr>
              <a:buFont typeface="Arial" panose="020B0604020202020204" pitchFamily="34" charset="0"/>
              <a:buChar char="•"/>
              <a:defRPr/>
            </a:pPr>
            <a:r>
              <a:rPr lang="en-US" sz="9600" dirty="0">
                <a:solidFill>
                  <a:srgbClr val="000000"/>
                </a:solidFill>
                <a:latin typeface="Calibri" panose="020F0502020204030204" pitchFamily="34" charset="0"/>
                <a:cs typeface="Calibri" panose="020F0502020204030204" pitchFamily="34" charset="0"/>
              </a:rPr>
              <a:t>Provide a clear, concise and factual account of what happened</a:t>
            </a:r>
          </a:p>
          <a:p>
            <a:pPr marL="461963" indent="-461963" algn="l" fontAlgn="auto">
              <a:spcAft>
                <a:spcPts val="0"/>
              </a:spcAft>
              <a:buClr>
                <a:srgbClr val="418AB3"/>
              </a:buClr>
              <a:buFont typeface="Arial" panose="020B0604020202020204" pitchFamily="34" charset="0"/>
              <a:buChar char="•"/>
              <a:defRPr/>
            </a:pPr>
            <a:r>
              <a:rPr lang="en-US" sz="9600" dirty="0">
                <a:solidFill>
                  <a:srgbClr val="000000"/>
                </a:solidFill>
                <a:latin typeface="Calibri" panose="020F0502020204030204" pitchFamily="34" charset="0"/>
                <a:cs typeface="Calibri" panose="020F0502020204030204" pitchFamily="34" charset="0"/>
              </a:rPr>
              <a:t>Include all relevant information to identify the person(s) involved</a:t>
            </a:r>
          </a:p>
          <a:p>
            <a:pPr marL="461963" indent="-461963" algn="l" fontAlgn="auto">
              <a:spcAft>
                <a:spcPts val="0"/>
              </a:spcAft>
              <a:buClr>
                <a:srgbClr val="418AB3"/>
              </a:buClr>
              <a:buFont typeface="Arial" panose="020B0604020202020204" pitchFamily="34" charset="0"/>
              <a:buChar char="•"/>
              <a:defRPr/>
            </a:pPr>
            <a:r>
              <a:rPr lang="en-US" sz="9600" dirty="0">
                <a:solidFill>
                  <a:srgbClr val="000000"/>
                </a:solidFill>
                <a:latin typeface="Calibri" panose="020F0502020204030204" pitchFamily="34" charset="0"/>
                <a:cs typeface="Calibri" panose="020F0502020204030204" pitchFamily="34" charset="0"/>
              </a:rPr>
              <a:t>Do NOT give opinions or recommendations</a:t>
            </a:r>
          </a:p>
          <a:p>
            <a:pPr marL="461963" indent="-461963" algn="l" fontAlgn="auto">
              <a:spcAft>
                <a:spcPts val="0"/>
              </a:spcAft>
              <a:buClr>
                <a:srgbClr val="418AB3"/>
              </a:buClr>
              <a:buFont typeface="Arial" panose="020B0604020202020204" pitchFamily="34" charset="0"/>
              <a:buChar char="•"/>
              <a:defRPr/>
            </a:pPr>
            <a:r>
              <a:rPr lang="en-US" sz="9600" dirty="0">
                <a:solidFill>
                  <a:srgbClr val="000000"/>
                </a:solidFill>
                <a:latin typeface="Calibri" panose="020F0502020204030204" pitchFamily="34" charset="0"/>
                <a:cs typeface="Calibri" panose="020F0502020204030204" pitchFamily="34" charset="0"/>
              </a:rPr>
              <a:t>Confirm the details in the report with all other officials</a:t>
            </a:r>
          </a:p>
        </p:txBody>
      </p:sp>
      <p:sp>
        <p:nvSpPr>
          <p:cNvPr id="5" name="Title 1">
            <a:extLst>
              <a:ext uri="{FF2B5EF4-FFF2-40B4-BE49-F238E27FC236}">
                <a16:creationId xmlns:a16="http://schemas.microsoft.com/office/drawing/2014/main" id="{9505B77F-D2D8-B592-2D1F-5B52B984953E}"/>
              </a:ext>
            </a:extLst>
          </p:cNvPr>
          <p:cNvSpPr txBox="1">
            <a:spLocks/>
          </p:cNvSpPr>
          <p:nvPr/>
        </p:nvSpPr>
        <p:spPr>
          <a:xfrm>
            <a:off x="1538288" y="1820863"/>
            <a:ext cx="6070600" cy="925512"/>
          </a:xfrm>
          <a:prstGeom prst="rect">
            <a:avLst/>
          </a:prstGeom>
          <a:solidFill>
            <a:srgbClr val="296234"/>
          </a:solidFill>
          <a:ln w="38100" cap="sq">
            <a:solidFill>
              <a:srgbClr val="404040"/>
            </a:solidFill>
            <a:miter lim="800000"/>
          </a:ln>
        </p:spPr>
        <p:txBody>
          <a:bodyPr lIns="205740" tIns="137160" rIns="205740" bIns="137160" anchor="ctr" anchorCtr="1"/>
          <a:lstStyle>
            <a:lvl1pPr algn="ctr" defTabSz="914400" rtl="0" eaLnBrk="1" latinLnBrk="0" hangingPunct="1">
              <a:lnSpc>
                <a:spcPct val="90000"/>
              </a:lnSpc>
              <a:spcBef>
                <a:spcPct val="0"/>
              </a:spcBef>
              <a:buNone/>
              <a:defRPr sz="3800" kern="1200" cap="all" spc="200" baseline="0">
                <a:solidFill>
                  <a:srgbClr val="262626"/>
                </a:solidFill>
                <a:latin typeface="+mj-lt"/>
                <a:ea typeface="+mj-ea"/>
                <a:cs typeface="+mj-cs"/>
              </a:defRPr>
            </a:lvl1pPr>
          </a:lstStyle>
          <a:p>
            <a:pPr fontAlgn="auto">
              <a:spcAft>
                <a:spcPts val="0"/>
              </a:spcAft>
              <a:defRPr/>
            </a:pPr>
            <a:r>
              <a:rPr lang="en-US" sz="2400" b="1" dirty="0">
                <a:solidFill>
                  <a:schemeClr val="tx1"/>
                </a:solidFill>
                <a:latin typeface="Calibri" panose="020F0502020204030204" pitchFamily="34" charset="0"/>
                <a:cs typeface="Calibri" panose="020F0502020204030204" pitchFamily="34" charset="0"/>
              </a:rPr>
              <a:t>How to complete a referee report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1506" name="AutoShape 2" descr="Image result for washington youth soccer logo">
            <a:extLst>
              <a:ext uri="{FF2B5EF4-FFF2-40B4-BE49-F238E27FC236}">
                <a16:creationId xmlns:a16="http://schemas.microsoft.com/office/drawing/2014/main" id="{214CF375-97EA-C26B-25B7-202D2F49DFA9}"/>
              </a:ext>
            </a:extLst>
          </p:cNvPr>
          <p:cNvSpPr>
            <a:spLocks noChangeAspect="1" noChangeArrowheads="1"/>
          </p:cNvSpPr>
          <p:nvPr/>
        </p:nvSpPr>
        <p:spPr bwMode="auto">
          <a:xfrm>
            <a:off x="4457700" y="3314700"/>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2"/>
              </a:buClr>
              <a:buFont typeface="Arial" panose="020B0604020202020204" pitchFamily="34" charset="0"/>
              <a:buChar char="•"/>
              <a:defRPr>
                <a:solidFill>
                  <a:srgbClr val="262626"/>
                </a:solidFill>
                <a:latin typeface="Gill Sans MT" panose="020B0502020104020203" pitchFamily="34" charset="0"/>
              </a:defRPr>
            </a:lvl1pPr>
            <a:lvl2pPr marL="742950" indent="-28575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2pPr>
            <a:lvl3pPr marL="11430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3pPr>
            <a:lvl4pPr marL="16002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4pPr>
            <a:lvl5pPr marL="20574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5pPr>
            <a:lvl6pPr marL="25146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6pPr>
            <a:lvl7pPr marL="29718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7pPr>
            <a:lvl8pPr marL="34290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8pPr>
            <a:lvl9pPr marL="38862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9pPr>
          </a:lstStyle>
          <a:p>
            <a:pPr eaLnBrk="1" hangingPunct="1">
              <a:spcBef>
                <a:spcPct val="0"/>
              </a:spcBef>
              <a:buClrTx/>
              <a:buFontTx/>
              <a:buNone/>
            </a:pPr>
            <a:endParaRPr lang="en-US" altLang="en-US">
              <a:solidFill>
                <a:srgbClr val="FFFFFF"/>
              </a:solidFill>
              <a:latin typeface="Calibri" panose="020F0502020204030204" pitchFamily="34" charset="0"/>
            </a:endParaRPr>
          </a:p>
        </p:txBody>
      </p:sp>
      <p:pic>
        <p:nvPicPr>
          <p:cNvPr id="21507" name="Picture 2">
            <a:extLst>
              <a:ext uri="{FF2B5EF4-FFF2-40B4-BE49-F238E27FC236}">
                <a16:creationId xmlns:a16="http://schemas.microsoft.com/office/drawing/2014/main" id="{118D3A2E-4BC1-2C48-DD6E-3C92D7DEBC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5088" y="3243263"/>
            <a:ext cx="6473825" cy="275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8" name="Content Placeholder 2">
            <a:extLst>
              <a:ext uri="{FF2B5EF4-FFF2-40B4-BE49-F238E27FC236}">
                <a16:creationId xmlns:a16="http://schemas.microsoft.com/office/drawing/2014/main" id="{F15DC132-C17A-59FD-69C1-52A4C2F1648C}"/>
              </a:ext>
            </a:extLst>
          </p:cNvPr>
          <p:cNvSpPr txBox="1">
            <a:spLocks noChangeArrowheads="1"/>
          </p:cNvSpPr>
          <p:nvPr/>
        </p:nvSpPr>
        <p:spPr bwMode="auto">
          <a:xfrm>
            <a:off x="1055688" y="2798763"/>
            <a:ext cx="7034212" cy="477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685800">
              <a:spcBef>
                <a:spcPts val="1000"/>
              </a:spcBef>
              <a:buClr>
                <a:schemeClr val="accent2"/>
              </a:buClr>
              <a:buFont typeface="Arial" panose="020B0604020202020204" pitchFamily="34" charset="0"/>
              <a:buChar char="•"/>
              <a:defRPr>
                <a:solidFill>
                  <a:srgbClr val="262626"/>
                </a:solidFill>
                <a:latin typeface="Gill Sans MT" panose="020B0502020104020203" pitchFamily="34" charset="0"/>
              </a:defRPr>
            </a:lvl1pPr>
            <a:lvl2pPr indent="-228600" defTabSz="6858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2pPr>
            <a:lvl3pPr marL="685800" indent="-228600" defTabSz="6858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3pPr>
            <a:lvl4pPr marL="914400" indent="-228600" defTabSz="6858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4pPr>
            <a:lvl5pPr marL="1143000" indent="-228600" defTabSz="6858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5pPr>
            <a:lvl6pPr marL="1600200" indent="-228600" defTabSz="6858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6pPr>
            <a:lvl7pPr marL="2057400" indent="-228600" defTabSz="6858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7pPr>
            <a:lvl8pPr marL="2514600" indent="-228600" defTabSz="6858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8pPr>
            <a:lvl9pPr marL="2971800" indent="-228600" defTabSz="6858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9pPr>
          </a:lstStyle>
          <a:p>
            <a:pPr eaLnBrk="1" hangingPunct="1">
              <a:buClr>
                <a:srgbClr val="418AB3"/>
              </a:buClr>
              <a:buFont typeface="Arial" panose="020B0604020202020204" pitchFamily="34" charset="0"/>
              <a:buNone/>
            </a:pPr>
            <a:r>
              <a:rPr lang="en-US" altLang="en-US" sz="2100">
                <a:solidFill>
                  <a:srgbClr val="000000"/>
                </a:solidFill>
                <a:latin typeface="Calibri" panose="020F0502020204030204" pitchFamily="34" charset="0"/>
                <a:cs typeface="Calibri" panose="020F0502020204030204" pitchFamily="34" charset="0"/>
              </a:rPr>
              <a:t>Go to </a:t>
            </a:r>
            <a:r>
              <a:rPr lang="en-US" altLang="en-US" sz="2100">
                <a:solidFill>
                  <a:srgbClr val="000000"/>
                </a:solidFill>
                <a:latin typeface="Calibri" panose="020F0502020204030204" pitchFamily="34" charset="0"/>
                <a:cs typeface="Calibri" panose="020F0502020204030204" pitchFamily="34" charset="0"/>
                <a:hlinkClick r:id="rId3"/>
              </a:rPr>
              <a:t>www.WAReferees.org</a:t>
            </a:r>
            <a:r>
              <a:rPr lang="en-US" altLang="en-US" sz="2100">
                <a:solidFill>
                  <a:srgbClr val="000000"/>
                </a:solidFill>
                <a:latin typeface="Calibri" panose="020F0502020204030204" pitchFamily="34" charset="0"/>
                <a:cs typeface="Calibri" panose="020F0502020204030204" pitchFamily="34" charset="0"/>
              </a:rPr>
              <a:t> – bottom of the Home page</a:t>
            </a:r>
          </a:p>
        </p:txBody>
      </p:sp>
      <p:sp>
        <p:nvSpPr>
          <p:cNvPr id="10" name="Title 1">
            <a:extLst>
              <a:ext uri="{FF2B5EF4-FFF2-40B4-BE49-F238E27FC236}">
                <a16:creationId xmlns:a16="http://schemas.microsoft.com/office/drawing/2014/main" id="{3FE626F1-035D-A374-3F98-DAF324ABEE75}"/>
              </a:ext>
            </a:extLst>
          </p:cNvPr>
          <p:cNvSpPr txBox="1">
            <a:spLocks/>
          </p:cNvSpPr>
          <p:nvPr/>
        </p:nvSpPr>
        <p:spPr>
          <a:xfrm>
            <a:off x="1538288" y="1820863"/>
            <a:ext cx="6070600" cy="925512"/>
          </a:xfrm>
          <a:prstGeom prst="rect">
            <a:avLst/>
          </a:prstGeom>
          <a:solidFill>
            <a:srgbClr val="296234"/>
          </a:solidFill>
          <a:ln w="38100" cap="sq">
            <a:solidFill>
              <a:srgbClr val="404040"/>
            </a:solidFill>
            <a:miter lim="800000"/>
          </a:ln>
        </p:spPr>
        <p:txBody>
          <a:bodyPr lIns="205740" tIns="137160" rIns="205740" bIns="137160" anchor="ctr" anchorCtr="1"/>
          <a:lstStyle>
            <a:lvl1pPr algn="ctr" defTabSz="914400" rtl="0" eaLnBrk="1" latinLnBrk="0" hangingPunct="1">
              <a:lnSpc>
                <a:spcPct val="90000"/>
              </a:lnSpc>
              <a:spcBef>
                <a:spcPct val="0"/>
              </a:spcBef>
              <a:buNone/>
              <a:defRPr sz="3800" kern="1200" cap="all" spc="200" baseline="0">
                <a:solidFill>
                  <a:srgbClr val="262626"/>
                </a:solidFill>
                <a:latin typeface="+mj-lt"/>
                <a:ea typeface="+mj-ea"/>
                <a:cs typeface="+mj-cs"/>
              </a:defRPr>
            </a:lvl1pPr>
          </a:lstStyle>
          <a:p>
            <a:pPr fontAlgn="auto">
              <a:spcAft>
                <a:spcPts val="0"/>
              </a:spcAft>
              <a:defRPr/>
            </a:pPr>
            <a:r>
              <a:rPr lang="en-US" sz="2400" b="1" dirty="0">
                <a:solidFill>
                  <a:schemeClr val="tx1"/>
                </a:solidFill>
                <a:latin typeface="Calibri" panose="020F0502020204030204" pitchFamily="34" charset="0"/>
                <a:cs typeface="Calibri" panose="020F0502020204030204" pitchFamily="34" charset="0"/>
              </a:rPr>
              <a:t>How to complete a referee report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2530" name="AutoShape 2" descr="Image result for washington youth soccer logo">
            <a:extLst>
              <a:ext uri="{FF2B5EF4-FFF2-40B4-BE49-F238E27FC236}">
                <a16:creationId xmlns:a16="http://schemas.microsoft.com/office/drawing/2014/main" id="{895C7375-3A7B-D62C-EDD9-30290B6075FC}"/>
              </a:ext>
            </a:extLst>
          </p:cNvPr>
          <p:cNvSpPr>
            <a:spLocks noChangeAspect="1" noChangeArrowheads="1"/>
          </p:cNvSpPr>
          <p:nvPr/>
        </p:nvSpPr>
        <p:spPr bwMode="auto">
          <a:xfrm>
            <a:off x="4457700" y="3314700"/>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2"/>
              </a:buClr>
              <a:buFont typeface="Arial" panose="020B0604020202020204" pitchFamily="34" charset="0"/>
              <a:buChar char="•"/>
              <a:defRPr>
                <a:solidFill>
                  <a:srgbClr val="262626"/>
                </a:solidFill>
                <a:latin typeface="Gill Sans MT" panose="020B0502020104020203" pitchFamily="34" charset="0"/>
              </a:defRPr>
            </a:lvl1pPr>
            <a:lvl2pPr marL="742950" indent="-28575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2pPr>
            <a:lvl3pPr marL="11430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3pPr>
            <a:lvl4pPr marL="16002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4pPr>
            <a:lvl5pPr marL="20574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5pPr>
            <a:lvl6pPr marL="25146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6pPr>
            <a:lvl7pPr marL="29718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7pPr>
            <a:lvl8pPr marL="34290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8pPr>
            <a:lvl9pPr marL="38862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9pPr>
          </a:lstStyle>
          <a:p>
            <a:pPr eaLnBrk="1" hangingPunct="1">
              <a:spcBef>
                <a:spcPct val="0"/>
              </a:spcBef>
              <a:buClrTx/>
              <a:buFontTx/>
              <a:buNone/>
            </a:pPr>
            <a:endParaRPr lang="en-US" altLang="en-US">
              <a:solidFill>
                <a:srgbClr val="FFFFFF"/>
              </a:solidFill>
              <a:latin typeface="Calibri" panose="020F0502020204030204" pitchFamily="34" charset="0"/>
            </a:endParaRPr>
          </a:p>
        </p:txBody>
      </p:sp>
      <p:pic>
        <p:nvPicPr>
          <p:cNvPr id="22531" name="Picture 2">
            <a:extLst>
              <a:ext uri="{FF2B5EF4-FFF2-40B4-BE49-F238E27FC236}">
                <a16:creationId xmlns:a16="http://schemas.microsoft.com/office/drawing/2014/main" id="{4AC81912-BA05-630D-524B-2A5A0EFB812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448112">
            <a:off x="2320925" y="2112963"/>
            <a:ext cx="4891088" cy="4152900"/>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pic>
      <p:sp>
        <p:nvSpPr>
          <p:cNvPr id="9" name="Title 1">
            <a:extLst>
              <a:ext uri="{FF2B5EF4-FFF2-40B4-BE49-F238E27FC236}">
                <a16:creationId xmlns:a16="http://schemas.microsoft.com/office/drawing/2014/main" id="{2CBFADED-9E8C-88E5-F2D3-5581CC6A4631}"/>
              </a:ext>
            </a:extLst>
          </p:cNvPr>
          <p:cNvSpPr txBox="1">
            <a:spLocks/>
          </p:cNvSpPr>
          <p:nvPr/>
        </p:nvSpPr>
        <p:spPr>
          <a:xfrm>
            <a:off x="1536700" y="1812925"/>
            <a:ext cx="6069013" cy="927100"/>
          </a:xfrm>
          <a:prstGeom prst="rect">
            <a:avLst/>
          </a:prstGeom>
          <a:solidFill>
            <a:srgbClr val="296234"/>
          </a:solidFill>
          <a:ln w="38100" cap="sq">
            <a:solidFill>
              <a:srgbClr val="404040"/>
            </a:solidFill>
            <a:miter lim="800000"/>
          </a:ln>
        </p:spPr>
        <p:txBody>
          <a:bodyPr lIns="205740" tIns="137160" rIns="205740" bIns="137160" anchor="ctr" anchorCtr="1"/>
          <a:lstStyle>
            <a:lvl1pPr algn="ctr" defTabSz="914400" rtl="0" eaLnBrk="1" latinLnBrk="0" hangingPunct="1">
              <a:lnSpc>
                <a:spcPct val="90000"/>
              </a:lnSpc>
              <a:spcBef>
                <a:spcPct val="0"/>
              </a:spcBef>
              <a:buNone/>
              <a:defRPr sz="3800" kern="1200" cap="all" spc="200" baseline="0">
                <a:solidFill>
                  <a:srgbClr val="262626"/>
                </a:solidFill>
                <a:latin typeface="+mj-lt"/>
                <a:ea typeface="+mj-ea"/>
                <a:cs typeface="+mj-cs"/>
              </a:defRPr>
            </a:lvl1pPr>
          </a:lstStyle>
          <a:p>
            <a:pPr fontAlgn="auto">
              <a:spcAft>
                <a:spcPts val="0"/>
              </a:spcAft>
              <a:defRPr/>
            </a:pPr>
            <a:r>
              <a:rPr lang="en-US" sz="2400" b="1" dirty="0">
                <a:solidFill>
                  <a:prstClr val="white"/>
                </a:solidFill>
                <a:latin typeface="Calibri" panose="020F0502020204030204" pitchFamily="34" charset="0"/>
                <a:cs typeface="Calibri" panose="020F0502020204030204" pitchFamily="34" charset="0"/>
              </a:rPr>
              <a:t>How to complete a referee report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3554" name="AutoShape 2" descr="Image result for washington youth soccer logo">
            <a:extLst>
              <a:ext uri="{FF2B5EF4-FFF2-40B4-BE49-F238E27FC236}">
                <a16:creationId xmlns:a16="http://schemas.microsoft.com/office/drawing/2014/main" id="{19C70050-A0FA-2C83-C3BA-2EC6115C26E3}"/>
              </a:ext>
            </a:extLst>
          </p:cNvPr>
          <p:cNvSpPr>
            <a:spLocks noChangeAspect="1" noChangeArrowheads="1"/>
          </p:cNvSpPr>
          <p:nvPr/>
        </p:nvSpPr>
        <p:spPr bwMode="auto">
          <a:xfrm>
            <a:off x="4457700" y="3314700"/>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2"/>
              </a:buClr>
              <a:buFont typeface="Arial" panose="020B0604020202020204" pitchFamily="34" charset="0"/>
              <a:buChar char="•"/>
              <a:defRPr>
                <a:solidFill>
                  <a:srgbClr val="262626"/>
                </a:solidFill>
                <a:latin typeface="Gill Sans MT" panose="020B0502020104020203" pitchFamily="34" charset="0"/>
              </a:defRPr>
            </a:lvl1pPr>
            <a:lvl2pPr marL="742950" indent="-28575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2pPr>
            <a:lvl3pPr marL="11430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3pPr>
            <a:lvl4pPr marL="16002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4pPr>
            <a:lvl5pPr marL="20574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5pPr>
            <a:lvl6pPr marL="25146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6pPr>
            <a:lvl7pPr marL="29718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7pPr>
            <a:lvl8pPr marL="34290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8pPr>
            <a:lvl9pPr marL="38862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9pPr>
          </a:lstStyle>
          <a:p>
            <a:pPr eaLnBrk="1" hangingPunct="1">
              <a:spcBef>
                <a:spcPct val="0"/>
              </a:spcBef>
              <a:buClrTx/>
              <a:buFontTx/>
              <a:buNone/>
            </a:pPr>
            <a:endParaRPr lang="en-US" altLang="en-US">
              <a:solidFill>
                <a:srgbClr val="FFFFFF"/>
              </a:solidFill>
              <a:latin typeface="Calibri" panose="020F0502020204030204" pitchFamily="34" charset="0"/>
            </a:endParaRPr>
          </a:p>
        </p:txBody>
      </p:sp>
      <p:sp>
        <p:nvSpPr>
          <p:cNvPr id="7" name="Content Placeholder 2">
            <a:extLst>
              <a:ext uri="{FF2B5EF4-FFF2-40B4-BE49-F238E27FC236}">
                <a16:creationId xmlns:a16="http://schemas.microsoft.com/office/drawing/2014/main" id="{08D45EDD-AA87-0ED2-DB7F-8529116EC2B5}"/>
              </a:ext>
            </a:extLst>
          </p:cNvPr>
          <p:cNvSpPr txBox="1">
            <a:spLocks noChangeArrowheads="1"/>
          </p:cNvSpPr>
          <p:nvPr/>
        </p:nvSpPr>
        <p:spPr bwMode="auto">
          <a:xfrm>
            <a:off x="460375" y="3097213"/>
            <a:ext cx="8205788" cy="3303587"/>
          </a:xfrm>
          <a:prstGeom prst="rect">
            <a:avLst/>
          </a:prstGeom>
          <a:noFill/>
          <a:ln>
            <a:noFill/>
          </a:ln>
        </p:spPr>
        <p:txBody>
          <a:bodyPr/>
          <a:lstStyle>
            <a:lvl1pPr>
              <a:spcBef>
                <a:spcPts val="1000"/>
              </a:spcBef>
              <a:buClr>
                <a:schemeClr val="accent2"/>
              </a:buClr>
              <a:buFont typeface="Arial" panose="020B0604020202020204" pitchFamily="34" charset="0"/>
              <a:buChar char="•"/>
              <a:defRPr>
                <a:solidFill>
                  <a:srgbClr val="262626"/>
                </a:solidFill>
                <a:latin typeface="Gill Sans MT" panose="020B0502020104020203" pitchFamily="34" charset="0"/>
              </a:defRPr>
            </a:lvl1pPr>
            <a:lvl2pPr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2pPr>
            <a:lvl3pPr marL="6858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3pPr>
            <a:lvl4pPr marL="9144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4pPr>
            <a:lvl5pPr marL="11430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5pPr>
            <a:lvl6pPr marL="16002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6pPr>
            <a:lvl7pPr marL="20574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7pPr>
            <a:lvl8pPr marL="25146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8pPr>
            <a:lvl9pPr marL="29718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9pPr>
          </a:lstStyle>
          <a:p>
            <a:pPr eaLnBrk="1" fontAlgn="auto" hangingPunct="1">
              <a:spcAft>
                <a:spcPts val="0"/>
              </a:spcAft>
              <a:buClr>
                <a:srgbClr val="418AB3"/>
              </a:buClr>
              <a:buFont typeface="Arial" panose="020B0604020202020204" pitchFamily="34" charset="0"/>
              <a:buNone/>
              <a:defRPr/>
            </a:pPr>
            <a:r>
              <a:rPr lang="en-US" altLang="en-US" sz="2550" dirty="0">
                <a:solidFill>
                  <a:srgbClr val="000000"/>
                </a:solidFill>
                <a:latin typeface="Calibri" panose="020F0502020204030204" pitchFamily="34" charset="0"/>
                <a:cs typeface="Calibri" panose="020F0502020204030204" pitchFamily="34" charset="0"/>
              </a:rPr>
              <a:t>The report should be accompanied by written reports from assistant referees (if used) plus copies of any other game misconduct reports sent to the league under whose jurisdiction the match was played.  If you were, or are going to be medically treated for injury, that should also be noted. For assistance in completing a report, send an email to </a:t>
            </a:r>
            <a:r>
              <a:rPr lang="en-US" altLang="en-US" sz="2550" u="sng" dirty="0">
                <a:solidFill>
                  <a:srgbClr val="FF0000"/>
                </a:solidFill>
                <a:latin typeface="Calibri" panose="020F0502020204030204" pitchFamily="34" charset="0"/>
                <a:cs typeface="Calibri" panose="020F0502020204030204" pitchFamily="34" charset="0"/>
              </a:rPr>
              <a:t>reports@wareferees.org</a:t>
            </a:r>
            <a:r>
              <a:rPr lang="en-US" altLang="en-US" sz="2550" dirty="0">
                <a:solidFill>
                  <a:srgbClr val="000000"/>
                </a:solidFill>
                <a:latin typeface="Calibri" panose="020F0502020204030204" pitchFamily="34" charset="0"/>
                <a:cs typeface="Calibri" panose="020F0502020204030204" pitchFamily="34" charset="0"/>
              </a:rPr>
              <a:t>.</a:t>
            </a:r>
          </a:p>
          <a:p>
            <a:pPr eaLnBrk="1" fontAlgn="auto" hangingPunct="1">
              <a:spcAft>
                <a:spcPts val="0"/>
              </a:spcAft>
              <a:buClr>
                <a:srgbClr val="418AB3"/>
              </a:buClr>
              <a:buFont typeface="Arial" panose="020B0604020202020204" pitchFamily="34" charset="0"/>
              <a:buNone/>
              <a:defRPr/>
            </a:pPr>
            <a:endParaRPr lang="en-US" altLang="en-US" sz="2700" dirty="0">
              <a:solidFill>
                <a:srgbClr val="000000"/>
              </a:solidFill>
              <a:latin typeface="Calibri" panose="020F0502020204030204" pitchFamily="34" charset="0"/>
              <a:cs typeface="Calibri" panose="020F0502020204030204" pitchFamily="34" charset="0"/>
            </a:endParaRPr>
          </a:p>
        </p:txBody>
      </p:sp>
      <p:sp>
        <p:nvSpPr>
          <p:cNvPr id="12" name="Title 1">
            <a:extLst>
              <a:ext uri="{FF2B5EF4-FFF2-40B4-BE49-F238E27FC236}">
                <a16:creationId xmlns:a16="http://schemas.microsoft.com/office/drawing/2014/main" id="{E48B87D7-832D-68DF-4067-12FAB0C3E94C}"/>
              </a:ext>
            </a:extLst>
          </p:cNvPr>
          <p:cNvSpPr txBox="1">
            <a:spLocks/>
          </p:cNvSpPr>
          <p:nvPr/>
        </p:nvSpPr>
        <p:spPr>
          <a:xfrm>
            <a:off x="1536700" y="1812925"/>
            <a:ext cx="6069013" cy="927100"/>
          </a:xfrm>
          <a:prstGeom prst="rect">
            <a:avLst/>
          </a:prstGeom>
          <a:solidFill>
            <a:srgbClr val="296234"/>
          </a:solidFill>
          <a:ln w="38100" cap="sq">
            <a:solidFill>
              <a:srgbClr val="404040"/>
            </a:solidFill>
            <a:miter lim="800000"/>
          </a:ln>
        </p:spPr>
        <p:txBody>
          <a:bodyPr lIns="205740" tIns="137160" rIns="205740" bIns="137160" anchor="ctr" anchorCtr="1"/>
          <a:lstStyle>
            <a:lvl1pPr algn="ctr" defTabSz="914400" rtl="0" eaLnBrk="1" latinLnBrk="0" hangingPunct="1">
              <a:lnSpc>
                <a:spcPct val="90000"/>
              </a:lnSpc>
              <a:spcBef>
                <a:spcPct val="0"/>
              </a:spcBef>
              <a:buNone/>
              <a:defRPr sz="3800" kern="1200" cap="all" spc="200" baseline="0">
                <a:solidFill>
                  <a:srgbClr val="262626"/>
                </a:solidFill>
                <a:latin typeface="+mj-lt"/>
                <a:ea typeface="+mj-ea"/>
                <a:cs typeface="+mj-cs"/>
              </a:defRPr>
            </a:lvl1pPr>
          </a:lstStyle>
          <a:p>
            <a:pPr fontAlgn="auto">
              <a:spcAft>
                <a:spcPts val="0"/>
              </a:spcAft>
              <a:defRPr/>
            </a:pPr>
            <a:r>
              <a:rPr lang="en-US" sz="2400" b="1" dirty="0">
                <a:solidFill>
                  <a:prstClr val="white"/>
                </a:solidFill>
                <a:latin typeface="Calibri" panose="020F0502020204030204" pitchFamily="34" charset="0"/>
                <a:cs typeface="Calibri" panose="020F0502020204030204" pitchFamily="34" charset="0"/>
              </a:rPr>
              <a:t>How to complete a referee report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4578" name="AutoShape 2" descr="Image result for washington youth soccer logo">
            <a:extLst>
              <a:ext uri="{FF2B5EF4-FFF2-40B4-BE49-F238E27FC236}">
                <a16:creationId xmlns:a16="http://schemas.microsoft.com/office/drawing/2014/main" id="{4C7FDC17-BD48-545F-7409-3FFA93ADAA8C}"/>
              </a:ext>
            </a:extLst>
          </p:cNvPr>
          <p:cNvSpPr>
            <a:spLocks noChangeAspect="1" noChangeArrowheads="1"/>
          </p:cNvSpPr>
          <p:nvPr/>
        </p:nvSpPr>
        <p:spPr bwMode="auto">
          <a:xfrm>
            <a:off x="4457700" y="3314700"/>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2"/>
              </a:buClr>
              <a:buFont typeface="Arial" panose="020B0604020202020204" pitchFamily="34" charset="0"/>
              <a:buChar char="•"/>
              <a:defRPr>
                <a:solidFill>
                  <a:srgbClr val="262626"/>
                </a:solidFill>
                <a:latin typeface="Gill Sans MT" panose="020B0502020104020203" pitchFamily="34" charset="0"/>
              </a:defRPr>
            </a:lvl1pPr>
            <a:lvl2pPr marL="742950" indent="-28575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2pPr>
            <a:lvl3pPr marL="11430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3pPr>
            <a:lvl4pPr marL="16002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4pPr>
            <a:lvl5pPr marL="20574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5pPr>
            <a:lvl6pPr marL="25146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6pPr>
            <a:lvl7pPr marL="29718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7pPr>
            <a:lvl8pPr marL="34290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8pPr>
            <a:lvl9pPr marL="38862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9pPr>
          </a:lstStyle>
          <a:p>
            <a:pPr eaLnBrk="1" hangingPunct="1">
              <a:spcBef>
                <a:spcPct val="0"/>
              </a:spcBef>
              <a:buClrTx/>
              <a:buFontTx/>
              <a:buNone/>
            </a:pPr>
            <a:endParaRPr lang="en-US" altLang="en-US">
              <a:solidFill>
                <a:schemeClr val="tx1"/>
              </a:solidFill>
              <a:latin typeface="Calibri" panose="020F0502020204030204" pitchFamily="34" charset="0"/>
            </a:endParaRPr>
          </a:p>
        </p:txBody>
      </p:sp>
      <p:sp>
        <p:nvSpPr>
          <p:cNvPr id="24579" name="Content Placeholder 2">
            <a:extLst>
              <a:ext uri="{FF2B5EF4-FFF2-40B4-BE49-F238E27FC236}">
                <a16:creationId xmlns:a16="http://schemas.microsoft.com/office/drawing/2014/main" id="{0BCBFD9B-334A-5B3C-C3E0-E76555B65DB1}"/>
              </a:ext>
            </a:extLst>
          </p:cNvPr>
          <p:cNvSpPr txBox="1">
            <a:spLocks noChangeArrowheads="1"/>
          </p:cNvSpPr>
          <p:nvPr/>
        </p:nvSpPr>
        <p:spPr bwMode="auto">
          <a:xfrm>
            <a:off x="465138" y="3097213"/>
            <a:ext cx="8197850" cy="230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defTabSz="685800">
              <a:spcBef>
                <a:spcPts val="1000"/>
              </a:spcBef>
              <a:buClr>
                <a:schemeClr val="accent2"/>
              </a:buClr>
              <a:buFont typeface="Arial" panose="020B0604020202020204" pitchFamily="34" charset="0"/>
              <a:buChar char="•"/>
              <a:defRPr>
                <a:solidFill>
                  <a:srgbClr val="262626"/>
                </a:solidFill>
                <a:latin typeface="Gill Sans MT" panose="020B0502020104020203" pitchFamily="34" charset="0"/>
              </a:defRPr>
            </a:lvl1pPr>
            <a:lvl2pPr indent="-228600" defTabSz="6858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2pPr>
            <a:lvl3pPr marL="685800" indent="-228600" defTabSz="6858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3pPr>
            <a:lvl4pPr marL="914400" indent="-228600" defTabSz="6858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4pPr>
            <a:lvl5pPr marL="1143000" indent="-228600" defTabSz="6858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5pPr>
            <a:lvl6pPr marL="1600200" indent="-228600" defTabSz="6858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6pPr>
            <a:lvl7pPr marL="2057400" indent="-228600" defTabSz="6858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7pPr>
            <a:lvl8pPr marL="2514600" indent="-228600" defTabSz="6858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8pPr>
            <a:lvl9pPr marL="2971800" indent="-228600" defTabSz="6858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9pPr>
          </a:lstStyle>
          <a:p>
            <a:pPr eaLnBrk="1" hangingPunct="1"/>
            <a:r>
              <a:rPr lang="en-US" altLang="en-US" sz="2700">
                <a:solidFill>
                  <a:schemeClr val="bg1"/>
                </a:solidFill>
                <a:latin typeface="Calibri" panose="020F0502020204030204" pitchFamily="34" charset="0"/>
                <a:cs typeface="Calibri" panose="020F0502020204030204" pitchFamily="34" charset="0"/>
              </a:rPr>
              <a:t>File the report within 48 hours of the incident.</a:t>
            </a:r>
          </a:p>
          <a:p>
            <a:pPr eaLnBrk="1" hangingPunct="1"/>
            <a:r>
              <a:rPr lang="en-US" altLang="en-US" sz="2700">
                <a:solidFill>
                  <a:schemeClr val="bg1"/>
                </a:solidFill>
                <a:latin typeface="Calibri" panose="020F0502020204030204" pitchFamily="34" charset="0"/>
                <a:cs typeface="Calibri" panose="020F0502020204030204" pitchFamily="34" charset="0"/>
              </a:rPr>
              <a:t>Retain a copy of all reports for future reference.</a:t>
            </a:r>
          </a:p>
          <a:p>
            <a:pPr eaLnBrk="1" hangingPunct="1"/>
            <a:r>
              <a:rPr lang="en-US" altLang="en-US" sz="2700">
                <a:solidFill>
                  <a:schemeClr val="bg1"/>
                </a:solidFill>
                <a:latin typeface="Calibri" panose="020F0502020204030204" pitchFamily="34" charset="0"/>
                <a:cs typeface="Calibri" panose="020F0502020204030204" pitchFamily="34" charset="0"/>
              </a:rPr>
              <a:t>Multiple incidents may require the use of multiple supplemental reports to complete game report.</a:t>
            </a:r>
          </a:p>
        </p:txBody>
      </p:sp>
      <p:sp>
        <p:nvSpPr>
          <p:cNvPr id="9" name="Title 1">
            <a:extLst>
              <a:ext uri="{FF2B5EF4-FFF2-40B4-BE49-F238E27FC236}">
                <a16:creationId xmlns:a16="http://schemas.microsoft.com/office/drawing/2014/main" id="{B22DE745-F336-9088-1CB7-DC98D21CFC7D}"/>
              </a:ext>
            </a:extLst>
          </p:cNvPr>
          <p:cNvSpPr txBox="1">
            <a:spLocks/>
          </p:cNvSpPr>
          <p:nvPr/>
        </p:nvSpPr>
        <p:spPr>
          <a:xfrm>
            <a:off x="1536700" y="1812925"/>
            <a:ext cx="6069013" cy="927100"/>
          </a:xfrm>
          <a:prstGeom prst="rect">
            <a:avLst/>
          </a:prstGeom>
          <a:solidFill>
            <a:srgbClr val="296234"/>
          </a:solidFill>
          <a:ln w="38100" cap="sq">
            <a:solidFill>
              <a:srgbClr val="404040"/>
            </a:solidFill>
            <a:miter lim="800000"/>
          </a:ln>
        </p:spPr>
        <p:txBody>
          <a:bodyPr lIns="205740" tIns="137160" rIns="205740" bIns="137160" anchor="ctr" anchorCtr="1"/>
          <a:lstStyle>
            <a:lvl1pPr algn="ctr" defTabSz="914400" rtl="0" eaLnBrk="1" latinLnBrk="0" hangingPunct="1">
              <a:lnSpc>
                <a:spcPct val="90000"/>
              </a:lnSpc>
              <a:spcBef>
                <a:spcPct val="0"/>
              </a:spcBef>
              <a:buNone/>
              <a:defRPr sz="3800" kern="1200" cap="all" spc="200" baseline="0">
                <a:solidFill>
                  <a:srgbClr val="262626"/>
                </a:solidFill>
                <a:latin typeface="+mj-lt"/>
                <a:ea typeface="+mj-ea"/>
                <a:cs typeface="+mj-cs"/>
              </a:defRPr>
            </a:lvl1pPr>
          </a:lstStyle>
          <a:p>
            <a:pPr fontAlgn="auto">
              <a:spcAft>
                <a:spcPts val="0"/>
              </a:spcAft>
              <a:defRPr/>
            </a:pPr>
            <a:r>
              <a:rPr lang="en-US" sz="2400" b="1" dirty="0">
                <a:solidFill>
                  <a:schemeClr val="tx1"/>
                </a:solidFill>
                <a:latin typeface="Calibri" panose="020F0502020204030204" pitchFamily="34" charset="0"/>
                <a:cs typeface="Calibri" panose="020F0502020204030204" pitchFamily="34" charset="0"/>
              </a:rPr>
              <a:t>How to complete a referee report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170" name="AutoShape 2" descr="Image result for washington youth soccer logo">
            <a:extLst>
              <a:ext uri="{FF2B5EF4-FFF2-40B4-BE49-F238E27FC236}">
                <a16:creationId xmlns:a16="http://schemas.microsoft.com/office/drawing/2014/main" id="{6D54FB8E-13CE-31BE-16DD-9C22EB3E4E9D}"/>
              </a:ext>
            </a:extLst>
          </p:cNvPr>
          <p:cNvSpPr>
            <a:spLocks noChangeAspect="1" noChangeArrowheads="1"/>
          </p:cNvSpPr>
          <p:nvPr/>
        </p:nvSpPr>
        <p:spPr bwMode="auto">
          <a:xfrm>
            <a:off x="4457700" y="3314700"/>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2"/>
              </a:buClr>
              <a:buFont typeface="Arial" panose="020B0604020202020204" pitchFamily="34" charset="0"/>
              <a:buChar char="•"/>
              <a:defRPr>
                <a:solidFill>
                  <a:srgbClr val="262626"/>
                </a:solidFill>
                <a:latin typeface="Gill Sans MT" panose="020B0502020104020203" pitchFamily="34" charset="0"/>
              </a:defRPr>
            </a:lvl1pPr>
            <a:lvl2pPr marL="742950" indent="-28575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2pPr>
            <a:lvl3pPr marL="11430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3pPr>
            <a:lvl4pPr marL="16002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4pPr>
            <a:lvl5pPr marL="20574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5pPr>
            <a:lvl6pPr marL="25146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6pPr>
            <a:lvl7pPr marL="29718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7pPr>
            <a:lvl8pPr marL="34290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8pPr>
            <a:lvl9pPr marL="38862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9pPr>
          </a:lstStyle>
          <a:p>
            <a:pPr eaLnBrk="1" hangingPunct="1">
              <a:spcBef>
                <a:spcPct val="0"/>
              </a:spcBef>
              <a:buClrTx/>
              <a:buFontTx/>
              <a:buNone/>
            </a:pPr>
            <a:endParaRPr lang="en-US" altLang="en-US">
              <a:solidFill>
                <a:schemeClr val="tx1"/>
              </a:solidFill>
              <a:latin typeface="Calibri" panose="020F0502020204030204" pitchFamily="34" charset="0"/>
            </a:endParaRPr>
          </a:p>
        </p:txBody>
      </p:sp>
      <p:sp>
        <p:nvSpPr>
          <p:cNvPr id="7171" name="TextBox 1">
            <a:extLst>
              <a:ext uri="{FF2B5EF4-FFF2-40B4-BE49-F238E27FC236}">
                <a16:creationId xmlns:a16="http://schemas.microsoft.com/office/drawing/2014/main" id="{AAF913DF-245B-F7E1-5B15-2620DE8EF121}"/>
              </a:ext>
            </a:extLst>
          </p:cNvPr>
          <p:cNvSpPr txBox="1">
            <a:spLocks noChangeArrowheads="1"/>
          </p:cNvSpPr>
          <p:nvPr/>
        </p:nvSpPr>
        <p:spPr bwMode="auto">
          <a:xfrm>
            <a:off x="461963" y="2071688"/>
            <a:ext cx="8151812" cy="300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pPr eaLnBrk="1" hangingPunct="1"/>
            <a:r>
              <a:rPr lang="en-US" altLang="en-US" sz="2700">
                <a:solidFill>
                  <a:schemeClr val="bg1"/>
                </a:solidFill>
                <a:latin typeface="Calibri" panose="020F0502020204030204" pitchFamily="34" charset="0"/>
                <a:cs typeface="Calibri" panose="020F0502020204030204" pitchFamily="34" charset="0"/>
              </a:rPr>
              <a:t>Such “Abuse/Assault” against referees may occur </a:t>
            </a:r>
            <a:r>
              <a:rPr lang="en-US" altLang="en-US" sz="2700" u="sng">
                <a:solidFill>
                  <a:schemeClr val="bg1"/>
                </a:solidFill>
                <a:latin typeface="Calibri" panose="020F0502020204030204" pitchFamily="34" charset="0"/>
                <a:cs typeface="Calibri" panose="020F0502020204030204" pitchFamily="34" charset="0"/>
              </a:rPr>
              <a:t>befor</a:t>
            </a:r>
            <a:r>
              <a:rPr lang="en-US" altLang="en-US" sz="2700">
                <a:solidFill>
                  <a:schemeClr val="bg1"/>
                </a:solidFill>
                <a:latin typeface="Calibri" panose="020F0502020204030204" pitchFamily="34" charset="0"/>
                <a:cs typeface="Calibri" panose="020F0502020204030204" pitchFamily="34" charset="0"/>
              </a:rPr>
              <a:t>e, </a:t>
            </a:r>
            <a:r>
              <a:rPr lang="en-US" altLang="en-US" sz="2700" u="sng">
                <a:solidFill>
                  <a:schemeClr val="bg1"/>
                </a:solidFill>
                <a:latin typeface="Calibri" panose="020F0502020204030204" pitchFamily="34" charset="0"/>
                <a:cs typeface="Calibri" panose="020F0502020204030204" pitchFamily="34" charset="0"/>
              </a:rPr>
              <a:t>during</a:t>
            </a:r>
            <a:r>
              <a:rPr lang="en-US" altLang="en-US" sz="2700">
                <a:solidFill>
                  <a:schemeClr val="bg1"/>
                </a:solidFill>
                <a:latin typeface="Calibri" panose="020F0502020204030204" pitchFamily="34" charset="0"/>
                <a:cs typeface="Calibri" panose="020F0502020204030204" pitchFamily="34" charset="0"/>
              </a:rPr>
              <a:t>, and </a:t>
            </a:r>
            <a:r>
              <a:rPr lang="en-US" altLang="en-US" sz="2700" u="sng">
                <a:solidFill>
                  <a:schemeClr val="bg1"/>
                </a:solidFill>
                <a:latin typeface="Calibri" panose="020F0502020204030204" pitchFamily="34" charset="0"/>
                <a:cs typeface="Calibri" panose="020F0502020204030204" pitchFamily="34" charset="0"/>
              </a:rPr>
              <a:t>after</a:t>
            </a:r>
            <a:r>
              <a:rPr lang="en-US" altLang="en-US" sz="2700">
                <a:solidFill>
                  <a:schemeClr val="bg1"/>
                </a:solidFill>
                <a:latin typeface="Calibri" panose="020F0502020204030204" pitchFamily="34" charset="0"/>
                <a:cs typeface="Calibri" panose="020F0502020204030204" pitchFamily="34" charset="0"/>
              </a:rPr>
              <a:t> a match — including travel to and from a match.</a:t>
            </a:r>
          </a:p>
          <a:p>
            <a:pPr eaLnBrk="1" hangingPunct="1"/>
            <a:endParaRPr lang="en-US" altLang="en-US" sz="2700">
              <a:solidFill>
                <a:schemeClr val="bg1"/>
              </a:solidFill>
              <a:latin typeface="Calibri" panose="020F0502020204030204" pitchFamily="34" charset="0"/>
              <a:cs typeface="Calibri" panose="020F0502020204030204" pitchFamily="34" charset="0"/>
            </a:endParaRPr>
          </a:p>
          <a:p>
            <a:pPr eaLnBrk="1" hangingPunct="1"/>
            <a:r>
              <a:rPr lang="en-US" altLang="en-US" sz="2700">
                <a:solidFill>
                  <a:schemeClr val="bg1"/>
                </a:solidFill>
                <a:latin typeface="Calibri" panose="020F0502020204030204" pitchFamily="34" charset="0"/>
                <a:cs typeface="Calibri" panose="020F0502020204030204" pitchFamily="34" charset="0"/>
              </a:rPr>
              <a:t>Additionally, such abuse/assault may also occur at later times when directly related to duties of a game official as a referee. </a:t>
            </a:r>
            <a:endParaRPr lang="en-US" altLang="en-US" sz="2700">
              <a:latin typeface="Calibri" panose="020F0502020204030204" pitchFamily="34" charset="0"/>
              <a:cs typeface="Calibri" panose="020F050202020403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5602" name="AutoShape 2" descr="Image result for washington youth soccer logo">
            <a:extLst>
              <a:ext uri="{FF2B5EF4-FFF2-40B4-BE49-F238E27FC236}">
                <a16:creationId xmlns:a16="http://schemas.microsoft.com/office/drawing/2014/main" id="{CDFF86D8-DE36-A616-3A85-C287B970807D}"/>
              </a:ext>
            </a:extLst>
          </p:cNvPr>
          <p:cNvSpPr>
            <a:spLocks noChangeAspect="1" noChangeArrowheads="1"/>
          </p:cNvSpPr>
          <p:nvPr/>
        </p:nvSpPr>
        <p:spPr bwMode="auto">
          <a:xfrm>
            <a:off x="4457700" y="3314700"/>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2"/>
              </a:buClr>
              <a:buFont typeface="Arial" panose="020B0604020202020204" pitchFamily="34" charset="0"/>
              <a:buChar char="•"/>
              <a:defRPr>
                <a:solidFill>
                  <a:srgbClr val="262626"/>
                </a:solidFill>
                <a:latin typeface="Gill Sans MT" panose="020B0502020104020203" pitchFamily="34" charset="0"/>
              </a:defRPr>
            </a:lvl1pPr>
            <a:lvl2pPr marL="742950" indent="-28575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2pPr>
            <a:lvl3pPr marL="11430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3pPr>
            <a:lvl4pPr marL="16002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4pPr>
            <a:lvl5pPr marL="20574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5pPr>
            <a:lvl6pPr marL="25146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6pPr>
            <a:lvl7pPr marL="29718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7pPr>
            <a:lvl8pPr marL="34290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8pPr>
            <a:lvl9pPr marL="38862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9pPr>
          </a:lstStyle>
          <a:p>
            <a:pPr eaLnBrk="1" hangingPunct="1">
              <a:spcBef>
                <a:spcPct val="0"/>
              </a:spcBef>
              <a:buClrTx/>
              <a:buFontTx/>
              <a:buNone/>
            </a:pPr>
            <a:endParaRPr lang="en-US" altLang="en-US">
              <a:solidFill>
                <a:srgbClr val="000000"/>
              </a:solidFill>
              <a:latin typeface="Calibri" panose="020F0502020204030204" pitchFamily="34" charset="0"/>
            </a:endParaRPr>
          </a:p>
        </p:txBody>
      </p:sp>
      <p:sp>
        <p:nvSpPr>
          <p:cNvPr id="6" name="Title 1">
            <a:extLst>
              <a:ext uri="{FF2B5EF4-FFF2-40B4-BE49-F238E27FC236}">
                <a16:creationId xmlns:a16="http://schemas.microsoft.com/office/drawing/2014/main" id="{F361E399-32A4-C882-1F10-16F66D693278}"/>
              </a:ext>
            </a:extLst>
          </p:cNvPr>
          <p:cNvSpPr txBox="1">
            <a:spLocks/>
          </p:cNvSpPr>
          <p:nvPr/>
        </p:nvSpPr>
        <p:spPr>
          <a:xfrm>
            <a:off x="963613" y="1803400"/>
            <a:ext cx="7216775" cy="925513"/>
          </a:xfrm>
          <a:prstGeom prst="rect">
            <a:avLst/>
          </a:prstGeom>
          <a:solidFill>
            <a:srgbClr val="296234"/>
          </a:solidFill>
          <a:ln w="38100" cap="sq">
            <a:solidFill>
              <a:srgbClr val="404040"/>
            </a:solidFill>
            <a:miter lim="800000"/>
          </a:ln>
        </p:spPr>
        <p:txBody>
          <a:bodyPr lIns="205740" tIns="137160" rIns="205740" bIns="137160" anchor="ctr" anchorCtr="1">
            <a:normAutofit/>
          </a:bodyPr>
          <a:lstStyle>
            <a:lvl1pPr algn="ctr" defTabSz="914400" rtl="0" eaLnBrk="1" latinLnBrk="0" hangingPunct="1">
              <a:lnSpc>
                <a:spcPct val="90000"/>
              </a:lnSpc>
              <a:spcBef>
                <a:spcPct val="0"/>
              </a:spcBef>
              <a:buNone/>
              <a:defRPr sz="3800" kern="1200" cap="all" spc="200" baseline="0">
                <a:solidFill>
                  <a:srgbClr val="262626"/>
                </a:solidFill>
                <a:latin typeface="+mj-lt"/>
                <a:ea typeface="+mj-ea"/>
                <a:cs typeface="+mj-cs"/>
              </a:defRPr>
            </a:lvl1pPr>
          </a:lstStyle>
          <a:p>
            <a:pPr fontAlgn="auto">
              <a:spcAft>
                <a:spcPts val="0"/>
              </a:spcAft>
              <a:defRPr/>
            </a:pPr>
            <a:r>
              <a:rPr lang="en-US" sz="2700" dirty="0">
                <a:solidFill>
                  <a:prstClr val="white"/>
                </a:solidFill>
                <a:latin typeface="Calibri" panose="020F0502020204030204" pitchFamily="34" charset="0"/>
                <a:cs typeface="Calibri" panose="020F0502020204030204" pitchFamily="34" charset="0"/>
              </a:rPr>
              <a:t>Where do I send my referee reports?</a:t>
            </a:r>
          </a:p>
        </p:txBody>
      </p:sp>
      <p:sp>
        <p:nvSpPr>
          <p:cNvPr id="7" name="Content Placeholder 2">
            <a:extLst>
              <a:ext uri="{FF2B5EF4-FFF2-40B4-BE49-F238E27FC236}">
                <a16:creationId xmlns:a16="http://schemas.microsoft.com/office/drawing/2014/main" id="{DE1F91FA-F4B8-0BF0-41FE-19DCE196A603}"/>
              </a:ext>
            </a:extLst>
          </p:cNvPr>
          <p:cNvSpPr txBox="1">
            <a:spLocks/>
          </p:cNvSpPr>
          <p:nvPr/>
        </p:nvSpPr>
        <p:spPr>
          <a:xfrm>
            <a:off x="460375" y="3100388"/>
            <a:ext cx="8223250" cy="3001962"/>
          </a:xfrm>
          <a:prstGeom prst="rect">
            <a:avLst/>
          </a:prstGeom>
          <a:noFill/>
        </p:spPr>
        <p:txBody>
          <a:bodyPr/>
          <a:lstStyle>
            <a:lvl1pPr marL="0" indent="0" algn="ctr" defTabSz="914400" rtl="0" eaLnBrk="1" latinLnBrk="0" hangingPunct="1">
              <a:lnSpc>
                <a:spcPct val="100000"/>
              </a:lnSpc>
              <a:spcBef>
                <a:spcPts val="1000"/>
              </a:spcBef>
              <a:buClr>
                <a:schemeClr val="accent2"/>
              </a:buClr>
              <a:buFont typeface="Arial" panose="020B0604020202020204" pitchFamily="34" charset="0"/>
              <a:buNone/>
              <a:defRPr sz="2000" kern="1200">
                <a:solidFill>
                  <a:schemeClr val="tx1">
                    <a:lumMod val="75000"/>
                    <a:lumOff val="25000"/>
                  </a:schemeClr>
                </a:solidFill>
                <a:latin typeface="+mn-lt"/>
                <a:ea typeface="+mn-ea"/>
                <a:cs typeface="+mn-cs"/>
              </a:defRPr>
            </a:lvl1pPr>
            <a:lvl2pPr marL="457200" indent="0" algn="ctr" defTabSz="914400" rtl="0" eaLnBrk="1" latinLnBrk="0" hangingPunct="1">
              <a:lnSpc>
                <a:spcPct val="100000"/>
              </a:lnSpc>
              <a:spcBef>
                <a:spcPts val="1000"/>
              </a:spcBef>
              <a:buClr>
                <a:schemeClr val="accent2"/>
              </a:buClr>
              <a:buFont typeface="Arial" panose="020B0604020202020204" pitchFamily="34" charset="0"/>
              <a:buNone/>
              <a:defRPr sz="2000" kern="1200">
                <a:solidFill>
                  <a:schemeClr val="tx1">
                    <a:lumMod val="85000"/>
                    <a:lumOff val="15000"/>
                  </a:schemeClr>
                </a:solidFill>
                <a:latin typeface="+mn-lt"/>
                <a:ea typeface="+mn-ea"/>
                <a:cs typeface="+mn-cs"/>
              </a:defRPr>
            </a:lvl2pPr>
            <a:lvl3pPr marL="914400" indent="0" algn="ctr" defTabSz="914400" rtl="0" eaLnBrk="1" latinLnBrk="0" hangingPunct="1">
              <a:lnSpc>
                <a:spcPct val="100000"/>
              </a:lnSpc>
              <a:spcBef>
                <a:spcPts val="1000"/>
              </a:spcBef>
              <a:buClr>
                <a:schemeClr val="accent2"/>
              </a:buClr>
              <a:buFont typeface="Arial" panose="020B0604020202020204" pitchFamily="34" charset="0"/>
              <a:buNone/>
              <a:defRPr sz="1800" kern="1200">
                <a:solidFill>
                  <a:schemeClr val="tx1">
                    <a:lumMod val="85000"/>
                    <a:lumOff val="15000"/>
                  </a:schemeClr>
                </a:solidFill>
                <a:latin typeface="+mn-lt"/>
                <a:ea typeface="+mn-ea"/>
                <a:cs typeface="+mn-cs"/>
              </a:defRPr>
            </a:lvl3pPr>
            <a:lvl4pPr marL="13716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4pPr>
            <a:lvl5pPr marL="18288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5pPr>
            <a:lvl6pPr marL="22860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8pPr>
            <a:lvl9pPr marL="36576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9pPr>
          </a:lstStyle>
          <a:p>
            <a:pPr algn="l" fontAlgn="auto">
              <a:spcAft>
                <a:spcPts val="0"/>
              </a:spcAft>
              <a:buClr>
                <a:srgbClr val="418AB3"/>
              </a:buClr>
              <a:defRPr/>
            </a:pPr>
            <a:r>
              <a:rPr lang="en-US" sz="2400" dirty="0">
                <a:solidFill>
                  <a:srgbClr val="000000"/>
                </a:solidFill>
                <a:latin typeface="Calibri" panose="020F0502020204030204" pitchFamily="34" charset="0"/>
                <a:cs typeface="Calibri" panose="020F0502020204030204" pitchFamily="34" charset="0"/>
              </a:rPr>
              <a:t>Always to:</a:t>
            </a:r>
          </a:p>
          <a:p>
            <a:pPr marL="257175" indent="-257175" algn="l" fontAlgn="auto">
              <a:spcAft>
                <a:spcPts val="0"/>
              </a:spcAft>
              <a:buClr>
                <a:srgbClr val="418AB3"/>
              </a:buClr>
              <a:buFont typeface="Arial" panose="020B0604020202020204" pitchFamily="34" charset="0"/>
              <a:buAutoNum type="arabicPeriod"/>
              <a:defRPr/>
            </a:pPr>
            <a:r>
              <a:rPr lang="en-US" sz="2100" dirty="0">
                <a:solidFill>
                  <a:srgbClr val="000000"/>
                </a:solidFill>
                <a:latin typeface="Calibri" panose="020F0502020204030204" pitchFamily="34" charset="0"/>
                <a:cs typeface="Calibri" panose="020F0502020204030204" pitchFamily="34" charset="0"/>
              </a:rPr>
              <a:t>State Referee Administrator – WASRC: Jim Kritzberg at: </a:t>
            </a:r>
            <a:r>
              <a:rPr lang="en-US" sz="2100" u="sng" dirty="0">
                <a:solidFill>
                  <a:srgbClr val="FF0000"/>
                </a:solidFill>
                <a:latin typeface="Calibri" panose="020F0502020204030204" pitchFamily="34" charset="0"/>
                <a:cs typeface="Calibri" panose="020F0502020204030204" pitchFamily="34" charset="0"/>
              </a:rPr>
              <a:t>sra@wareferees.org</a:t>
            </a:r>
          </a:p>
          <a:p>
            <a:pPr marL="257175" indent="-257175" algn="l" fontAlgn="auto">
              <a:spcAft>
                <a:spcPts val="0"/>
              </a:spcAft>
              <a:buClr>
                <a:srgbClr val="418AB3"/>
              </a:buClr>
              <a:buFont typeface="Arial" panose="020B0604020202020204" pitchFamily="34" charset="0"/>
              <a:buAutoNum type="arabicPeriod"/>
              <a:defRPr/>
            </a:pPr>
            <a:r>
              <a:rPr lang="en-US" sz="2100" dirty="0">
                <a:solidFill>
                  <a:srgbClr val="000000"/>
                </a:solidFill>
                <a:latin typeface="Calibri" panose="020F0502020204030204" pitchFamily="34" charset="0"/>
                <a:cs typeface="Calibri" panose="020F0502020204030204" pitchFamily="34" charset="0"/>
              </a:rPr>
              <a:t>The Washington State Referee Committee Office at: </a:t>
            </a:r>
            <a:r>
              <a:rPr lang="en-US" sz="2100" u="sng" dirty="0">
                <a:solidFill>
                  <a:srgbClr val="FF0000"/>
                </a:solidFill>
                <a:latin typeface="Calibri" panose="020F0502020204030204" pitchFamily="34" charset="0"/>
                <a:cs typeface="Calibri" panose="020F0502020204030204" pitchFamily="34" charset="0"/>
              </a:rPr>
              <a:t>waadmin@wareferees.org</a:t>
            </a:r>
          </a:p>
          <a:p>
            <a:pPr marL="257175" indent="-257175" algn="l" fontAlgn="auto">
              <a:spcAft>
                <a:spcPts val="0"/>
              </a:spcAft>
              <a:buClr>
                <a:srgbClr val="418AB3"/>
              </a:buClr>
              <a:buFont typeface="Arial" panose="020B0604020202020204" pitchFamily="34" charset="0"/>
              <a:buAutoNum type="arabicPeriod"/>
              <a:defRPr/>
            </a:pPr>
            <a:r>
              <a:rPr lang="en-US" sz="2100" dirty="0">
                <a:solidFill>
                  <a:srgbClr val="000000"/>
                </a:solidFill>
                <a:latin typeface="Calibri" panose="020F0502020204030204" pitchFamily="34" charset="0"/>
                <a:cs typeface="Calibri" panose="020F0502020204030204" pitchFamily="34" charset="0"/>
              </a:rPr>
              <a:t>Competition authorities (This can be obtained from your assignor)</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6626" name="AutoShape 2" descr="Image result for washington youth soccer logo">
            <a:extLst>
              <a:ext uri="{FF2B5EF4-FFF2-40B4-BE49-F238E27FC236}">
                <a16:creationId xmlns:a16="http://schemas.microsoft.com/office/drawing/2014/main" id="{35F87FD5-1EFC-01DE-FF29-1438895BC1E9}"/>
              </a:ext>
            </a:extLst>
          </p:cNvPr>
          <p:cNvSpPr>
            <a:spLocks noChangeAspect="1" noChangeArrowheads="1"/>
          </p:cNvSpPr>
          <p:nvPr/>
        </p:nvSpPr>
        <p:spPr bwMode="auto">
          <a:xfrm>
            <a:off x="4457700" y="3314700"/>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2"/>
              </a:buClr>
              <a:buFont typeface="Arial" panose="020B0604020202020204" pitchFamily="34" charset="0"/>
              <a:buChar char="•"/>
              <a:defRPr>
                <a:solidFill>
                  <a:srgbClr val="262626"/>
                </a:solidFill>
                <a:latin typeface="Gill Sans MT" panose="020B0502020104020203" pitchFamily="34" charset="0"/>
              </a:defRPr>
            </a:lvl1pPr>
            <a:lvl2pPr marL="742950" indent="-28575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2pPr>
            <a:lvl3pPr marL="11430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3pPr>
            <a:lvl4pPr marL="16002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4pPr>
            <a:lvl5pPr marL="20574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5pPr>
            <a:lvl6pPr marL="25146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6pPr>
            <a:lvl7pPr marL="29718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7pPr>
            <a:lvl8pPr marL="34290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8pPr>
            <a:lvl9pPr marL="38862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9pPr>
          </a:lstStyle>
          <a:p>
            <a:pPr eaLnBrk="1" hangingPunct="1">
              <a:spcBef>
                <a:spcPct val="0"/>
              </a:spcBef>
              <a:buClrTx/>
              <a:buFontTx/>
              <a:buNone/>
            </a:pPr>
            <a:endParaRPr lang="en-US" altLang="en-US">
              <a:solidFill>
                <a:srgbClr val="000000"/>
              </a:solidFill>
              <a:latin typeface="Calibri" panose="020F0502020204030204" pitchFamily="34" charset="0"/>
            </a:endParaRPr>
          </a:p>
        </p:txBody>
      </p:sp>
      <p:sp>
        <p:nvSpPr>
          <p:cNvPr id="7" name="Content Placeholder 2">
            <a:extLst>
              <a:ext uri="{FF2B5EF4-FFF2-40B4-BE49-F238E27FC236}">
                <a16:creationId xmlns:a16="http://schemas.microsoft.com/office/drawing/2014/main" id="{C685EF44-982D-94E1-13A2-2DD406B9C818}"/>
              </a:ext>
            </a:extLst>
          </p:cNvPr>
          <p:cNvSpPr txBox="1">
            <a:spLocks/>
          </p:cNvSpPr>
          <p:nvPr/>
        </p:nvSpPr>
        <p:spPr>
          <a:xfrm>
            <a:off x="460664" y="3099953"/>
            <a:ext cx="8585846" cy="3327351"/>
          </a:xfrm>
          <a:prstGeom prst="rect">
            <a:avLst/>
          </a:prstGeom>
          <a:noFill/>
        </p:spPr>
        <p:txBody>
          <a:bodyPr/>
          <a:lstStyle>
            <a:lvl1pPr marL="0" indent="0" algn="ctr" defTabSz="914400" rtl="0" eaLnBrk="1" latinLnBrk="0" hangingPunct="1">
              <a:lnSpc>
                <a:spcPct val="100000"/>
              </a:lnSpc>
              <a:spcBef>
                <a:spcPts val="1000"/>
              </a:spcBef>
              <a:buClr>
                <a:schemeClr val="accent2"/>
              </a:buClr>
              <a:buFont typeface="Arial" panose="020B0604020202020204" pitchFamily="34" charset="0"/>
              <a:buNone/>
              <a:defRPr sz="2000" kern="1200">
                <a:solidFill>
                  <a:schemeClr val="tx1">
                    <a:lumMod val="75000"/>
                    <a:lumOff val="25000"/>
                  </a:schemeClr>
                </a:solidFill>
                <a:latin typeface="+mn-lt"/>
                <a:ea typeface="+mn-ea"/>
                <a:cs typeface="+mn-cs"/>
              </a:defRPr>
            </a:lvl1pPr>
            <a:lvl2pPr marL="457200" indent="0" algn="ctr" defTabSz="914400" rtl="0" eaLnBrk="1" latinLnBrk="0" hangingPunct="1">
              <a:lnSpc>
                <a:spcPct val="100000"/>
              </a:lnSpc>
              <a:spcBef>
                <a:spcPts val="1000"/>
              </a:spcBef>
              <a:buClr>
                <a:schemeClr val="accent2"/>
              </a:buClr>
              <a:buFont typeface="Arial" panose="020B0604020202020204" pitchFamily="34" charset="0"/>
              <a:buNone/>
              <a:defRPr sz="2000" kern="1200">
                <a:solidFill>
                  <a:schemeClr val="tx1">
                    <a:lumMod val="85000"/>
                    <a:lumOff val="15000"/>
                  </a:schemeClr>
                </a:solidFill>
                <a:latin typeface="+mn-lt"/>
                <a:ea typeface="+mn-ea"/>
                <a:cs typeface="+mn-cs"/>
              </a:defRPr>
            </a:lvl2pPr>
            <a:lvl3pPr marL="914400" indent="0" algn="ctr" defTabSz="914400" rtl="0" eaLnBrk="1" latinLnBrk="0" hangingPunct="1">
              <a:lnSpc>
                <a:spcPct val="100000"/>
              </a:lnSpc>
              <a:spcBef>
                <a:spcPts val="1000"/>
              </a:spcBef>
              <a:buClr>
                <a:schemeClr val="accent2"/>
              </a:buClr>
              <a:buFont typeface="Arial" panose="020B0604020202020204" pitchFamily="34" charset="0"/>
              <a:buNone/>
              <a:defRPr sz="1800" kern="1200">
                <a:solidFill>
                  <a:schemeClr val="tx1">
                    <a:lumMod val="85000"/>
                    <a:lumOff val="15000"/>
                  </a:schemeClr>
                </a:solidFill>
                <a:latin typeface="+mn-lt"/>
                <a:ea typeface="+mn-ea"/>
                <a:cs typeface="+mn-cs"/>
              </a:defRPr>
            </a:lvl3pPr>
            <a:lvl4pPr marL="13716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4pPr>
            <a:lvl5pPr marL="18288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5pPr>
            <a:lvl6pPr marL="22860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8pPr>
            <a:lvl9pPr marL="36576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9pPr>
          </a:lstStyle>
          <a:p>
            <a:pPr algn="l" fontAlgn="auto">
              <a:spcAft>
                <a:spcPts val="0"/>
              </a:spcAft>
              <a:buClr>
                <a:srgbClr val="418AB3"/>
              </a:buClr>
              <a:defRPr/>
            </a:pPr>
            <a:r>
              <a:rPr lang="en-US" sz="2400" dirty="0">
                <a:solidFill>
                  <a:srgbClr val="000000"/>
                </a:solidFill>
                <a:latin typeface="Calibri" panose="020F0502020204030204" pitchFamily="34" charset="0"/>
                <a:cs typeface="Calibri" panose="020F0502020204030204" pitchFamily="34" charset="0"/>
              </a:rPr>
              <a:t>Always to (continued): </a:t>
            </a:r>
          </a:p>
          <a:p>
            <a:pPr marL="385763" indent="-385763" algn="l" fontAlgn="auto">
              <a:spcAft>
                <a:spcPts val="0"/>
              </a:spcAft>
              <a:buClr>
                <a:srgbClr val="418AB3"/>
              </a:buClr>
              <a:buFont typeface="+mj-lt"/>
              <a:buAutoNum type="arabicPeriod" startAt="4"/>
              <a:defRPr/>
            </a:pPr>
            <a:r>
              <a:rPr lang="en-US" sz="2400" dirty="0">
                <a:solidFill>
                  <a:srgbClr val="000000"/>
                </a:solidFill>
                <a:latin typeface="Calibri" panose="020F0502020204030204" pitchFamily="34" charset="0"/>
                <a:cs typeface="Calibri" panose="020F0502020204030204" pitchFamily="34" charset="0"/>
              </a:rPr>
              <a:t>the appropriate authority with jurisdiction for the competition</a:t>
            </a:r>
          </a:p>
          <a:p>
            <a:pPr marL="685800" indent="-342900" algn="l" fontAlgn="auto">
              <a:spcAft>
                <a:spcPts val="0"/>
              </a:spcAft>
              <a:buClr>
                <a:srgbClr val="418AB3"/>
              </a:buClr>
              <a:buFont typeface="+mj-lt"/>
              <a:buAutoNum type="alphaLcPeriod"/>
              <a:defRPr/>
            </a:pPr>
            <a:r>
              <a:rPr lang="en-US" sz="1950" dirty="0">
                <a:solidFill>
                  <a:srgbClr val="000000"/>
                </a:solidFill>
                <a:latin typeface="Calibri" panose="020F0502020204030204" pitchFamily="34" charset="0"/>
                <a:cs typeface="Calibri" panose="020F0502020204030204" pitchFamily="34" charset="0"/>
              </a:rPr>
              <a:t>State Youth Executive Director - WYS:     Roger Levesque -                 </a:t>
            </a:r>
          </a:p>
          <a:p>
            <a:pPr marL="342900" algn="l" fontAlgn="auto">
              <a:spcAft>
                <a:spcPts val="0"/>
              </a:spcAft>
              <a:buClr>
                <a:srgbClr val="418AB3"/>
              </a:buClr>
              <a:defRPr/>
            </a:pPr>
            <a:r>
              <a:rPr lang="en-US" sz="1950" dirty="0">
                <a:solidFill>
                  <a:srgbClr val="000000"/>
                </a:solidFill>
                <a:latin typeface="Calibri" panose="020F0502020204030204" pitchFamily="34" charset="0"/>
                <a:cs typeface="Calibri" panose="020F0502020204030204" pitchFamily="34" charset="0"/>
                <a:hlinkClick r:id="rId2"/>
              </a:rPr>
              <a:t>RogerL@WashingtonYouthSoccer.org</a:t>
            </a:r>
            <a:endParaRPr lang="en-US" sz="1950" dirty="0">
              <a:solidFill>
                <a:srgbClr val="FF0000"/>
              </a:solidFill>
              <a:latin typeface="Calibri" panose="020F0502020204030204" pitchFamily="34" charset="0"/>
              <a:cs typeface="Calibri" panose="020F0502020204030204" pitchFamily="34" charset="0"/>
            </a:endParaRPr>
          </a:p>
          <a:p>
            <a:pPr marL="342900" algn="l" fontAlgn="auto">
              <a:spcAft>
                <a:spcPts val="0"/>
              </a:spcAft>
              <a:buClr>
                <a:srgbClr val="418AB3"/>
              </a:buClr>
              <a:defRPr/>
            </a:pPr>
            <a:r>
              <a:rPr lang="en-US" sz="1950" b="1" dirty="0">
                <a:solidFill>
                  <a:srgbClr val="000000"/>
                </a:solidFill>
                <a:latin typeface="Calibri" panose="020F0502020204030204" pitchFamily="34" charset="0"/>
                <a:cs typeface="Calibri" panose="020F0502020204030204" pitchFamily="34" charset="0"/>
              </a:rPr>
              <a:t>       </a:t>
            </a:r>
            <a:r>
              <a:rPr lang="en-US" sz="1950" b="1" dirty="0">
                <a:solidFill>
                  <a:srgbClr val="000000"/>
                </a:solidFill>
                <a:highlight>
                  <a:srgbClr val="00FFFF"/>
                </a:highlight>
                <a:latin typeface="Calibri" panose="020F0502020204030204" pitchFamily="34" charset="0"/>
                <a:cs typeface="Calibri" panose="020F0502020204030204" pitchFamily="34" charset="0"/>
              </a:rPr>
              <a:t>or</a:t>
            </a:r>
            <a:endParaRPr lang="en-US" sz="1950" b="1" dirty="0">
              <a:solidFill>
                <a:srgbClr val="000000"/>
              </a:solidFill>
              <a:latin typeface="Calibri" panose="020F0502020204030204" pitchFamily="34" charset="0"/>
              <a:cs typeface="Calibri" panose="020F0502020204030204" pitchFamily="34" charset="0"/>
            </a:endParaRPr>
          </a:p>
          <a:p>
            <a:pPr marL="800100" indent="-457200" algn="l" fontAlgn="auto">
              <a:spcAft>
                <a:spcPts val="0"/>
              </a:spcAft>
              <a:buClr>
                <a:srgbClr val="418AB3"/>
              </a:buClr>
              <a:buFont typeface="+mj-lt"/>
              <a:buAutoNum type="alphaLcPeriod" startAt="2"/>
              <a:defRPr/>
            </a:pPr>
            <a:r>
              <a:rPr lang="en-US" sz="1950" dirty="0">
                <a:solidFill>
                  <a:srgbClr val="000000"/>
                </a:solidFill>
                <a:latin typeface="Calibri" panose="020F0502020204030204" pitchFamily="34" charset="0"/>
                <a:cs typeface="Calibri" panose="020F0502020204030204" pitchFamily="34" charset="0"/>
              </a:rPr>
              <a:t>US Club Soccer - Gabe Rood - </a:t>
            </a:r>
            <a:r>
              <a:rPr lang="en-US" sz="1950" u="sng" dirty="0">
                <a:solidFill>
                  <a:srgbClr val="FF0000"/>
                </a:solidFill>
                <a:latin typeface="Calibri" panose="020F0502020204030204" pitchFamily="34" charset="0"/>
                <a:cs typeface="Calibri" panose="020F0502020204030204" pitchFamily="34" charset="0"/>
                <a:hlinkClick r:id="rId3"/>
              </a:rPr>
              <a:t>grood@usclubsoccer.org</a:t>
            </a:r>
            <a:r>
              <a:rPr lang="en-US" sz="1950" dirty="0">
                <a:solidFill>
                  <a:srgbClr val="FF0000"/>
                </a:solidFill>
                <a:latin typeface="Calibri" panose="020F0502020204030204" pitchFamily="34" charset="0"/>
                <a:cs typeface="Calibri" panose="020F0502020204030204" pitchFamily="34" charset="0"/>
              </a:rPr>
              <a:t> </a:t>
            </a:r>
            <a:r>
              <a:rPr lang="en-US" sz="1950" dirty="0">
                <a:solidFill>
                  <a:srgbClr val="000000"/>
                </a:solidFill>
                <a:latin typeface="Calibri" panose="020F0502020204030204" pitchFamily="34" charset="0"/>
                <a:cs typeface="Calibri" panose="020F0502020204030204" pitchFamily="34" charset="0"/>
              </a:rPr>
              <a:t>and cc: John </a:t>
            </a:r>
            <a:r>
              <a:rPr lang="en-US" sz="1950" dirty="0" err="1">
                <a:solidFill>
                  <a:srgbClr val="000000"/>
                </a:solidFill>
                <a:latin typeface="Calibri" panose="020F0502020204030204" pitchFamily="34" charset="0"/>
                <a:cs typeface="Calibri" panose="020F0502020204030204" pitchFamily="34" charset="0"/>
              </a:rPr>
              <a:t>Borozzi</a:t>
            </a:r>
            <a:r>
              <a:rPr lang="en-US" sz="1950" dirty="0">
                <a:solidFill>
                  <a:srgbClr val="000000"/>
                </a:solidFill>
                <a:latin typeface="Calibri" panose="020F0502020204030204" pitchFamily="34" charset="0"/>
                <a:cs typeface="Calibri" panose="020F0502020204030204" pitchFamily="34" charset="0"/>
              </a:rPr>
              <a:t> (Vice President) - </a:t>
            </a:r>
            <a:r>
              <a:rPr lang="en-US" sz="1950" u="sng" dirty="0">
                <a:solidFill>
                  <a:srgbClr val="FF0000"/>
                </a:solidFill>
                <a:latin typeface="Calibri" panose="020F0502020204030204" pitchFamily="34" charset="0"/>
                <a:cs typeface="Calibri" panose="020F0502020204030204" pitchFamily="34" charset="0"/>
                <a:hlinkClick r:id="rId4"/>
              </a:rPr>
              <a:t>jborozzi@usclubsoccer.</a:t>
            </a:r>
            <a:r>
              <a:rPr lang="en-US" sz="1950" dirty="0">
                <a:solidFill>
                  <a:srgbClr val="FF0000"/>
                </a:solidFill>
                <a:latin typeface="Calibri" panose="020F0502020204030204" pitchFamily="34" charset="0"/>
                <a:cs typeface="Calibri" panose="020F0502020204030204" pitchFamily="34" charset="0"/>
                <a:hlinkClick r:id="rId4"/>
              </a:rPr>
              <a:t>org</a:t>
            </a:r>
            <a:r>
              <a:rPr lang="en-US" sz="1950" dirty="0">
                <a:solidFill>
                  <a:srgbClr val="000000"/>
                </a:solidFill>
                <a:latin typeface="Calibri" panose="020F0502020204030204" pitchFamily="34" charset="0"/>
                <a:cs typeface="Calibri" panose="020F0502020204030204" pitchFamily="34" charset="0"/>
              </a:rPr>
              <a:t>  </a:t>
            </a:r>
            <a:r>
              <a:rPr lang="en-US" sz="1950" b="1" dirty="0">
                <a:solidFill>
                  <a:srgbClr val="000000"/>
                </a:solidFill>
                <a:highlight>
                  <a:srgbClr val="00FFFF"/>
                </a:highlight>
                <a:latin typeface="Calibri" panose="020F0502020204030204" pitchFamily="34" charset="0"/>
                <a:cs typeface="Calibri" panose="020F0502020204030204" pitchFamily="34" charset="0"/>
              </a:rPr>
              <a:t>or</a:t>
            </a:r>
          </a:p>
          <a:p>
            <a:pPr marL="685800" indent="-342900" algn="l" fontAlgn="auto">
              <a:spcAft>
                <a:spcPts val="0"/>
              </a:spcAft>
              <a:buClr>
                <a:srgbClr val="418AB3"/>
              </a:buClr>
              <a:buFont typeface="+mj-lt"/>
              <a:buAutoNum type="alphaLcPeriod" startAt="2"/>
              <a:defRPr/>
            </a:pPr>
            <a:r>
              <a:rPr lang="en-US" sz="1950" dirty="0">
                <a:solidFill>
                  <a:srgbClr val="000000"/>
                </a:solidFill>
                <a:latin typeface="Calibri" panose="020F0502020204030204" pitchFamily="34" charset="0"/>
                <a:cs typeface="Calibri" panose="020F0502020204030204" pitchFamily="34" charset="0"/>
              </a:rPr>
              <a:t>State Adult President – WSASA:  Timothy Busch - </a:t>
            </a:r>
            <a:r>
              <a:rPr lang="en-US" sz="1950" dirty="0">
                <a:solidFill>
                  <a:srgbClr val="FF0000"/>
                </a:solidFill>
                <a:latin typeface="Calibri" panose="020F0502020204030204" pitchFamily="34" charset="0"/>
                <a:cs typeface="Calibri" panose="020F0502020204030204" pitchFamily="34" charset="0"/>
                <a:hlinkClick r:id="rId5"/>
              </a:rPr>
              <a:t>timbusch19@comcast.net</a:t>
            </a:r>
            <a:endParaRPr lang="en-US" sz="1950" dirty="0">
              <a:solidFill>
                <a:srgbClr val="FF0000"/>
              </a:solidFill>
              <a:latin typeface="Calibri" panose="020F0502020204030204" pitchFamily="34" charset="0"/>
              <a:cs typeface="Calibri" panose="020F0502020204030204" pitchFamily="34" charset="0"/>
            </a:endParaRPr>
          </a:p>
          <a:p>
            <a:pPr fontAlgn="auto">
              <a:spcAft>
                <a:spcPts val="0"/>
              </a:spcAft>
              <a:buClr>
                <a:srgbClr val="418AB3"/>
              </a:buClr>
              <a:defRPr/>
            </a:pPr>
            <a:endParaRPr lang="en-US" sz="1800" b="1" i="1" dirty="0">
              <a:solidFill>
                <a:srgbClr val="000000"/>
              </a:solidFill>
              <a:latin typeface="Calibri" panose="020F0502020204030204" pitchFamily="34" charset="0"/>
              <a:cs typeface="Calibri" panose="020F0502020204030204" pitchFamily="34" charset="0"/>
            </a:endParaRPr>
          </a:p>
        </p:txBody>
      </p:sp>
      <p:sp>
        <p:nvSpPr>
          <p:cNvPr id="9" name="Title 1">
            <a:extLst>
              <a:ext uri="{FF2B5EF4-FFF2-40B4-BE49-F238E27FC236}">
                <a16:creationId xmlns:a16="http://schemas.microsoft.com/office/drawing/2014/main" id="{4CBF3B3B-45A0-3D0B-E234-8C36B9769E0B}"/>
              </a:ext>
            </a:extLst>
          </p:cNvPr>
          <p:cNvSpPr txBox="1">
            <a:spLocks/>
          </p:cNvSpPr>
          <p:nvPr/>
        </p:nvSpPr>
        <p:spPr>
          <a:xfrm>
            <a:off x="963613" y="1803400"/>
            <a:ext cx="7216775" cy="925513"/>
          </a:xfrm>
          <a:prstGeom prst="rect">
            <a:avLst/>
          </a:prstGeom>
          <a:solidFill>
            <a:srgbClr val="296234"/>
          </a:solidFill>
          <a:ln w="38100" cap="sq">
            <a:solidFill>
              <a:srgbClr val="404040"/>
            </a:solidFill>
            <a:miter lim="800000"/>
          </a:ln>
        </p:spPr>
        <p:txBody>
          <a:bodyPr lIns="205740" tIns="137160" rIns="205740" bIns="137160" anchor="ctr" anchorCtr="1">
            <a:normAutofit/>
          </a:bodyPr>
          <a:lstStyle>
            <a:lvl1pPr algn="ctr" defTabSz="914400" rtl="0" eaLnBrk="1" latinLnBrk="0" hangingPunct="1">
              <a:lnSpc>
                <a:spcPct val="90000"/>
              </a:lnSpc>
              <a:spcBef>
                <a:spcPct val="0"/>
              </a:spcBef>
              <a:buNone/>
              <a:defRPr sz="3800" kern="1200" cap="all" spc="200" baseline="0">
                <a:solidFill>
                  <a:srgbClr val="262626"/>
                </a:solidFill>
                <a:latin typeface="+mj-lt"/>
                <a:ea typeface="+mj-ea"/>
                <a:cs typeface="+mj-cs"/>
              </a:defRPr>
            </a:lvl1pPr>
          </a:lstStyle>
          <a:p>
            <a:pPr fontAlgn="auto">
              <a:spcAft>
                <a:spcPts val="0"/>
              </a:spcAft>
              <a:defRPr/>
            </a:pPr>
            <a:r>
              <a:rPr lang="en-US" sz="2700" dirty="0">
                <a:solidFill>
                  <a:prstClr val="white"/>
                </a:solidFill>
                <a:latin typeface="Calibri" panose="020F0502020204030204" pitchFamily="34" charset="0"/>
                <a:cs typeface="Calibri" panose="020F0502020204030204" pitchFamily="34" charset="0"/>
              </a:rPr>
              <a:t>Where do I send my referee reports?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7650" name="AutoShape 2" descr="Image result for washington youth soccer logo">
            <a:extLst>
              <a:ext uri="{FF2B5EF4-FFF2-40B4-BE49-F238E27FC236}">
                <a16:creationId xmlns:a16="http://schemas.microsoft.com/office/drawing/2014/main" id="{53EF5854-45C7-D941-F73F-4BC6EA3DF378}"/>
              </a:ext>
            </a:extLst>
          </p:cNvPr>
          <p:cNvSpPr>
            <a:spLocks noChangeAspect="1" noChangeArrowheads="1"/>
          </p:cNvSpPr>
          <p:nvPr/>
        </p:nvSpPr>
        <p:spPr bwMode="auto">
          <a:xfrm>
            <a:off x="4457700" y="3314700"/>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2"/>
              </a:buClr>
              <a:buFont typeface="Arial" panose="020B0604020202020204" pitchFamily="34" charset="0"/>
              <a:buChar char="•"/>
              <a:defRPr>
                <a:solidFill>
                  <a:srgbClr val="262626"/>
                </a:solidFill>
                <a:latin typeface="Gill Sans MT" panose="020B0502020104020203" pitchFamily="34" charset="0"/>
              </a:defRPr>
            </a:lvl1pPr>
            <a:lvl2pPr marL="742950" indent="-28575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2pPr>
            <a:lvl3pPr marL="11430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3pPr>
            <a:lvl4pPr marL="16002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4pPr>
            <a:lvl5pPr marL="20574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5pPr>
            <a:lvl6pPr marL="25146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6pPr>
            <a:lvl7pPr marL="29718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7pPr>
            <a:lvl8pPr marL="34290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8pPr>
            <a:lvl9pPr marL="38862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9pPr>
          </a:lstStyle>
          <a:p>
            <a:pPr eaLnBrk="1" hangingPunct="1">
              <a:spcBef>
                <a:spcPct val="0"/>
              </a:spcBef>
              <a:buClrTx/>
              <a:buFontTx/>
              <a:buNone/>
            </a:pPr>
            <a:endParaRPr lang="en-US" altLang="en-US">
              <a:solidFill>
                <a:srgbClr val="FFFFFF"/>
              </a:solidFill>
              <a:latin typeface="Calibri" panose="020F0502020204030204" pitchFamily="34" charset="0"/>
            </a:endParaRPr>
          </a:p>
        </p:txBody>
      </p:sp>
      <p:sp>
        <p:nvSpPr>
          <p:cNvPr id="6" name="Title 1">
            <a:extLst>
              <a:ext uri="{FF2B5EF4-FFF2-40B4-BE49-F238E27FC236}">
                <a16:creationId xmlns:a16="http://schemas.microsoft.com/office/drawing/2014/main" id="{6B692BF0-9557-B79C-AABD-ED54E8A579CD}"/>
              </a:ext>
            </a:extLst>
          </p:cNvPr>
          <p:cNvSpPr txBox="1">
            <a:spLocks/>
          </p:cNvSpPr>
          <p:nvPr/>
        </p:nvSpPr>
        <p:spPr>
          <a:xfrm>
            <a:off x="1673225" y="1817688"/>
            <a:ext cx="5797550" cy="927100"/>
          </a:xfrm>
          <a:prstGeom prst="rect">
            <a:avLst/>
          </a:prstGeom>
          <a:solidFill>
            <a:srgbClr val="296234"/>
          </a:solidFill>
          <a:ln w="38100" cap="sq">
            <a:solidFill>
              <a:srgbClr val="404040"/>
            </a:solidFill>
            <a:miter lim="800000"/>
          </a:ln>
        </p:spPr>
        <p:txBody>
          <a:bodyPr lIns="205740" tIns="137160" rIns="205740" bIns="137160" anchor="ctr" anchorCtr="1">
            <a:normAutofit/>
          </a:bodyPr>
          <a:lstStyle>
            <a:lvl1pPr algn="ctr" defTabSz="914400" rtl="0" eaLnBrk="1" latinLnBrk="0" hangingPunct="1">
              <a:lnSpc>
                <a:spcPct val="90000"/>
              </a:lnSpc>
              <a:spcBef>
                <a:spcPct val="0"/>
              </a:spcBef>
              <a:buNone/>
              <a:defRPr sz="3800" kern="1200" cap="all" spc="200" baseline="0">
                <a:solidFill>
                  <a:srgbClr val="262626"/>
                </a:solidFill>
                <a:latin typeface="+mj-lt"/>
                <a:ea typeface="+mj-ea"/>
                <a:cs typeface="+mj-cs"/>
              </a:defRPr>
            </a:lvl1pPr>
          </a:lstStyle>
          <a:p>
            <a:pPr fontAlgn="auto">
              <a:spcAft>
                <a:spcPts val="0"/>
              </a:spcAft>
              <a:defRPr/>
            </a:pPr>
            <a:r>
              <a:rPr lang="en-US" sz="2850" dirty="0">
                <a:solidFill>
                  <a:prstClr val="white"/>
                </a:solidFill>
                <a:latin typeface="Calibri" panose="020F0502020204030204" pitchFamily="34" charset="0"/>
                <a:cs typeface="Calibri" panose="020F0502020204030204" pitchFamily="34" charset="0"/>
              </a:rPr>
              <a:t>Next steps</a:t>
            </a:r>
          </a:p>
        </p:txBody>
      </p:sp>
      <p:sp>
        <p:nvSpPr>
          <p:cNvPr id="27652" name="Content Placeholder 2">
            <a:extLst>
              <a:ext uri="{FF2B5EF4-FFF2-40B4-BE49-F238E27FC236}">
                <a16:creationId xmlns:a16="http://schemas.microsoft.com/office/drawing/2014/main" id="{4878CB32-E482-7B55-9301-62EED20BD8F9}"/>
              </a:ext>
            </a:extLst>
          </p:cNvPr>
          <p:cNvSpPr txBox="1">
            <a:spLocks noChangeArrowheads="1"/>
          </p:cNvSpPr>
          <p:nvPr/>
        </p:nvSpPr>
        <p:spPr bwMode="auto">
          <a:xfrm>
            <a:off x="465138" y="3097213"/>
            <a:ext cx="8215312" cy="3078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71500" indent="-571500" defTabSz="685800">
              <a:spcBef>
                <a:spcPts val="1000"/>
              </a:spcBef>
              <a:buClr>
                <a:schemeClr val="accent2"/>
              </a:buClr>
              <a:buFont typeface="Arial" panose="020B0604020202020204" pitchFamily="34" charset="0"/>
              <a:buChar char="•"/>
              <a:defRPr>
                <a:solidFill>
                  <a:srgbClr val="262626"/>
                </a:solidFill>
                <a:latin typeface="Gill Sans MT" panose="020B0502020104020203" pitchFamily="34" charset="0"/>
              </a:defRPr>
            </a:lvl1pPr>
            <a:lvl2pPr indent="-228600" defTabSz="6858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2pPr>
            <a:lvl3pPr marL="685800" indent="-228600" defTabSz="6858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3pPr>
            <a:lvl4pPr marL="914400" indent="-228600" defTabSz="6858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4pPr>
            <a:lvl5pPr marL="1143000" indent="-228600" defTabSz="6858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5pPr>
            <a:lvl6pPr marL="1600200" indent="-228600" defTabSz="6858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6pPr>
            <a:lvl7pPr marL="2057400" indent="-228600" defTabSz="6858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7pPr>
            <a:lvl8pPr marL="2514600" indent="-228600" defTabSz="6858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8pPr>
            <a:lvl9pPr marL="2971800" indent="-228600" defTabSz="6858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9pPr>
          </a:lstStyle>
          <a:p>
            <a:pPr eaLnBrk="1" hangingPunct="1">
              <a:buClr>
                <a:srgbClr val="418AB3"/>
              </a:buClr>
              <a:buFont typeface="Wingdings" panose="05000000000000000000" pitchFamily="2" charset="2"/>
              <a:buChar char="§"/>
            </a:pPr>
            <a:r>
              <a:rPr lang="en-US" altLang="en-US" sz="2400">
                <a:solidFill>
                  <a:srgbClr val="000000"/>
                </a:solidFill>
                <a:latin typeface="Calibri" panose="020F0502020204030204" pitchFamily="34" charset="0"/>
                <a:cs typeface="Calibri" panose="020F0502020204030204" pitchFamily="34" charset="0"/>
              </a:rPr>
              <a:t>Acknowledge all correspondence related to the report</a:t>
            </a:r>
          </a:p>
          <a:p>
            <a:pPr eaLnBrk="1" hangingPunct="1">
              <a:buClr>
                <a:srgbClr val="418AB3"/>
              </a:buClr>
              <a:buFont typeface="Wingdings" panose="05000000000000000000" pitchFamily="2" charset="2"/>
              <a:buChar char="§"/>
            </a:pPr>
            <a:r>
              <a:rPr lang="en-US" altLang="en-US" sz="2400">
                <a:solidFill>
                  <a:srgbClr val="000000"/>
                </a:solidFill>
                <a:latin typeface="Calibri" panose="020F0502020204030204" pitchFamily="34" charset="0"/>
                <a:cs typeface="Calibri" panose="020F0502020204030204" pitchFamily="34" charset="0"/>
              </a:rPr>
              <a:t>Advise any authorized panel of your availability to attend a disciplinary hearing if requested</a:t>
            </a:r>
          </a:p>
          <a:p>
            <a:pPr eaLnBrk="1" hangingPunct="1">
              <a:buClr>
                <a:srgbClr val="418AB3"/>
              </a:buClr>
              <a:buFont typeface="Wingdings" panose="05000000000000000000" pitchFamily="2" charset="2"/>
              <a:buChar char="§"/>
            </a:pPr>
            <a:r>
              <a:rPr lang="en-US" altLang="en-US" sz="2400">
                <a:solidFill>
                  <a:srgbClr val="000000"/>
                </a:solidFill>
                <a:latin typeface="Calibri" panose="020F0502020204030204" pitchFamily="34" charset="0"/>
                <a:cs typeface="Calibri" panose="020F0502020204030204" pitchFamily="34" charset="0"/>
              </a:rPr>
              <a:t>If requested to participate in a disciplinary hearing, either in person or by phone, an official should cooperate fully throughout the proceeding.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194" name="AutoShape 2" descr="Image result for washington youth soccer logo">
            <a:extLst>
              <a:ext uri="{FF2B5EF4-FFF2-40B4-BE49-F238E27FC236}">
                <a16:creationId xmlns:a16="http://schemas.microsoft.com/office/drawing/2014/main" id="{18F60D6A-7B35-262E-9CCF-4CC894805B2A}"/>
              </a:ext>
            </a:extLst>
          </p:cNvPr>
          <p:cNvSpPr>
            <a:spLocks noChangeAspect="1" noChangeArrowheads="1"/>
          </p:cNvSpPr>
          <p:nvPr/>
        </p:nvSpPr>
        <p:spPr bwMode="auto">
          <a:xfrm>
            <a:off x="4457700" y="3314700"/>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2"/>
              </a:buClr>
              <a:buFont typeface="Arial" panose="020B0604020202020204" pitchFamily="34" charset="0"/>
              <a:buChar char="•"/>
              <a:defRPr>
                <a:solidFill>
                  <a:srgbClr val="262626"/>
                </a:solidFill>
                <a:latin typeface="Gill Sans MT" panose="020B0502020104020203" pitchFamily="34" charset="0"/>
              </a:defRPr>
            </a:lvl1pPr>
            <a:lvl2pPr marL="742950" indent="-28575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2pPr>
            <a:lvl3pPr marL="11430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3pPr>
            <a:lvl4pPr marL="16002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4pPr>
            <a:lvl5pPr marL="20574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5pPr>
            <a:lvl6pPr marL="25146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6pPr>
            <a:lvl7pPr marL="29718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7pPr>
            <a:lvl8pPr marL="34290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8pPr>
            <a:lvl9pPr marL="38862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9pPr>
          </a:lstStyle>
          <a:p>
            <a:pPr eaLnBrk="1" hangingPunct="1">
              <a:spcBef>
                <a:spcPct val="0"/>
              </a:spcBef>
              <a:buClrTx/>
              <a:buFontTx/>
              <a:buNone/>
            </a:pPr>
            <a:endParaRPr lang="en-US" altLang="en-US">
              <a:solidFill>
                <a:srgbClr val="FFFFFF"/>
              </a:solidFill>
              <a:latin typeface="Calibri" panose="020F0502020204030204" pitchFamily="34" charset="0"/>
            </a:endParaRPr>
          </a:p>
        </p:txBody>
      </p:sp>
      <p:sp>
        <p:nvSpPr>
          <p:cNvPr id="8195" name="TextBox 5">
            <a:extLst>
              <a:ext uri="{FF2B5EF4-FFF2-40B4-BE49-F238E27FC236}">
                <a16:creationId xmlns:a16="http://schemas.microsoft.com/office/drawing/2014/main" id="{CD4C83E7-3680-A317-707F-33D915D33A1A}"/>
              </a:ext>
            </a:extLst>
          </p:cNvPr>
          <p:cNvSpPr txBox="1">
            <a:spLocks noChangeArrowheads="1"/>
          </p:cNvSpPr>
          <p:nvPr/>
        </p:nvSpPr>
        <p:spPr bwMode="auto">
          <a:xfrm>
            <a:off x="508000" y="2071688"/>
            <a:ext cx="8105775"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pPr eaLnBrk="1" hangingPunct="1"/>
            <a:r>
              <a:rPr lang="en-US" altLang="en-US" sz="2700">
                <a:solidFill>
                  <a:srgbClr val="000000"/>
                </a:solidFill>
                <a:latin typeface="Calibri" panose="020F0502020204030204" pitchFamily="34" charset="0"/>
                <a:cs typeface="Calibri" panose="020F0502020204030204" pitchFamily="34" charset="0"/>
              </a:rPr>
              <a:t>It is </a:t>
            </a:r>
            <a:r>
              <a:rPr lang="en-US" altLang="en-US" sz="2700" u="sng">
                <a:solidFill>
                  <a:srgbClr val="000000"/>
                </a:solidFill>
                <a:latin typeface="Calibri" panose="020F0502020204030204" pitchFamily="34" charset="0"/>
                <a:cs typeface="Calibri" panose="020F0502020204030204" pitchFamily="34" charset="0"/>
              </a:rPr>
              <a:t>critical</a:t>
            </a:r>
            <a:r>
              <a:rPr lang="en-US" altLang="en-US" sz="2700">
                <a:solidFill>
                  <a:srgbClr val="000000"/>
                </a:solidFill>
                <a:latin typeface="Calibri" panose="020F0502020204030204" pitchFamily="34" charset="0"/>
                <a:cs typeface="Calibri" panose="020F0502020204030204" pitchFamily="34" charset="0"/>
              </a:rPr>
              <a:t> that referees make a reasonable attempt to correctly identify those involved in abuse and assault</a:t>
            </a:r>
          </a:p>
          <a:p>
            <a:pPr eaLnBrk="1" hangingPunct="1"/>
            <a:endParaRPr lang="en-US" altLang="en-US" sz="2700">
              <a:solidFill>
                <a:srgbClr val="000000"/>
              </a:solidFill>
              <a:latin typeface="Calibri" panose="020F0502020204030204" pitchFamily="34" charset="0"/>
              <a:cs typeface="Calibri" panose="020F0502020204030204" pitchFamily="34" charset="0"/>
            </a:endParaRPr>
          </a:p>
          <a:p>
            <a:pPr eaLnBrk="1" hangingPunct="1"/>
            <a:r>
              <a:rPr lang="en-US" altLang="en-US" sz="2700">
                <a:solidFill>
                  <a:srgbClr val="000000"/>
                </a:solidFill>
                <a:latin typeface="Calibri" panose="020F0502020204030204" pitchFamily="34" charset="0"/>
                <a:cs typeface="Calibri" panose="020F0502020204030204" pitchFamily="34" charset="0"/>
              </a:rPr>
              <a:t>A report must be promptly submitted to the proper authorities of any such incidents.</a:t>
            </a:r>
          </a:p>
          <a:p>
            <a:pPr eaLnBrk="1" hangingPunct="1"/>
            <a:endParaRPr lang="en-US" altLang="en-US" sz="2700">
              <a:solidFill>
                <a:srgbClr val="000000"/>
              </a:solidFill>
              <a:latin typeface="Calibri" panose="020F0502020204030204" pitchFamily="34" charset="0"/>
              <a:cs typeface="Calibri" panose="020F0502020204030204" pitchFamily="34" charset="0"/>
            </a:endParaRPr>
          </a:p>
          <a:p>
            <a:pPr eaLnBrk="1" hangingPunct="1"/>
            <a:r>
              <a:rPr lang="en-US" altLang="en-US" sz="2700">
                <a:solidFill>
                  <a:srgbClr val="000000"/>
                </a:solidFill>
                <a:latin typeface="Calibri" panose="020F0502020204030204" pitchFamily="34" charset="0"/>
                <a:cs typeface="Calibri" panose="020F0502020204030204" pitchFamily="34" charset="0"/>
              </a:rPr>
              <a:t>For assistance in completing a report, send an email to</a:t>
            </a:r>
          </a:p>
          <a:p>
            <a:pPr eaLnBrk="1" hangingPunct="1"/>
            <a:r>
              <a:rPr lang="en-US" altLang="en-US" sz="2700" u="sng">
                <a:solidFill>
                  <a:srgbClr val="FF0000"/>
                </a:solidFill>
                <a:latin typeface="Calibri" panose="020F0502020204030204" pitchFamily="34" charset="0"/>
                <a:cs typeface="Calibri" panose="020F0502020204030204" pitchFamily="34" charset="0"/>
              </a:rPr>
              <a:t>reports@wareferees.org</a:t>
            </a:r>
            <a:r>
              <a:rPr lang="en-US" altLang="en-US" sz="2700">
                <a:solidFill>
                  <a:srgbClr val="000000"/>
                </a:solidFill>
                <a:latin typeface="Calibri" panose="020F0502020204030204" pitchFamily="34" charset="0"/>
                <a:cs typeface="Calibri" panose="020F0502020204030204" pitchFamily="34" charset="0"/>
              </a:rPr>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9218" name="AutoShape 2" descr="Image result for washington youth soccer logo">
            <a:extLst>
              <a:ext uri="{FF2B5EF4-FFF2-40B4-BE49-F238E27FC236}">
                <a16:creationId xmlns:a16="http://schemas.microsoft.com/office/drawing/2014/main" id="{10273F71-2F39-7714-03BE-64446411F98F}"/>
              </a:ext>
            </a:extLst>
          </p:cNvPr>
          <p:cNvSpPr>
            <a:spLocks noChangeAspect="1" noChangeArrowheads="1"/>
          </p:cNvSpPr>
          <p:nvPr/>
        </p:nvSpPr>
        <p:spPr bwMode="auto">
          <a:xfrm>
            <a:off x="4457700" y="3314700"/>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2"/>
              </a:buClr>
              <a:buFont typeface="Arial" panose="020B0604020202020204" pitchFamily="34" charset="0"/>
              <a:buChar char="•"/>
              <a:defRPr>
                <a:solidFill>
                  <a:srgbClr val="262626"/>
                </a:solidFill>
                <a:latin typeface="Gill Sans MT" panose="020B0502020104020203" pitchFamily="34" charset="0"/>
              </a:defRPr>
            </a:lvl1pPr>
            <a:lvl2pPr marL="742950" indent="-28575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2pPr>
            <a:lvl3pPr marL="11430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3pPr>
            <a:lvl4pPr marL="16002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4pPr>
            <a:lvl5pPr marL="20574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5pPr>
            <a:lvl6pPr marL="25146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6pPr>
            <a:lvl7pPr marL="29718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7pPr>
            <a:lvl8pPr marL="34290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8pPr>
            <a:lvl9pPr marL="38862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9pPr>
          </a:lstStyle>
          <a:p>
            <a:pPr eaLnBrk="1" hangingPunct="1">
              <a:spcBef>
                <a:spcPct val="0"/>
              </a:spcBef>
              <a:buClrTx/>
              <a:buFontTx/>
              <a:buNone/>
            </a:pPr>
            <a:endParaRPr lang="en-US" altLang="en-US">
              <a:solidFill>
                <a:schemeClr val="tx1"/>
              </a:solidFill>
              <a:latin typeface="Calibri" panose="020F0502020204030204" pitchFamily="34" charset="0"/>
            </a:endParaRPr>
          </a:p>
        </p:txBody>
      </p:sp>
      <p:sp>
        <p:nvSpPr>
          <p:cNvPr id="9219" name="TextBox 5">
            <a:extLst>
              <a:ext uri="{FF2B5EF4-FFF2-40B4-BE49-F238E27FC236}">
                <a16:creationId xmlns:a16="http://schemas.microsoft.com/office/drawing/2014/main" id="{BB635C3D-B74F-AF94-21C1-020AF18312A4}"/>
              </a:ext>
            </a:extLst>
          </p:cNvPr>
          <p:cNvSpPr txBox="1">
            <a:spLocks noChangeArrowheads="1"/>
          </p:cNvSpPr>
          <p:nvPr/>
        </p:nvSpPr>
        <p:spPr bwMode="auto">
          <a:xfrm>
            <a:off x="508000" y="2070100"/>
            <a:ext cx="8110538" cy="300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pPr eaLnBrk="1" hangingPunct="1"/>
            <a:r>
              <a:rPr lang="en-US" altLang="en-US" sz="2700">
                <a:solidFill>
                  <a:schemeClr val="bg1"/>
                </a:solidFill>
                <a:latin typeface="Calibri" panose="020F0502020204030204" pitchFamily="34" charset="0"/>
                <a:cs typeface="Calibri" panose="020F0502020204030204" pitchFamily="34" charset="0"/>
              </a:rPr>
              <a:t>“Referee” includes the following: </a:t>
            </a:r>
          </a:p>
          <a:p>
            <a:pPr eaLnBrk="1" hangingPunct="1"/>
            <a:r>
              <a:rPr lang="en-US" altLang="en-US" sz="2700">
                <a:solidFill>
                  <a:schemeClr val="bg1"/>
                </a:solidFill>
                <a:latin typeface="Calibri" panose="020F0502020204030204" pitchFamily="34" charset="0"/>
                <a:cs typeface="Calibri" panose="020F0502020204030204" pitchFamily="34" charset="0"/>
              </a:rPr>
              <a:t>(a) all currently registered USSF referees, assistant referees, fourth officials or others duly appointed to assist in officiating in a match. </a:t>
            </a:r>
          </a:p>
          <a:p>
            <a:pPr eaLnBrk="1" hangingPunct="1"/>
            <a:r>
              <a:rPr lang="en-US" altLang="en-US" sz="2700">
                <a:solidFill>
                  <a:schemeClr val="bg1"/>
                </a:solidFill>
                <a:latin typeface="Calibri" panose="020F0502020204030204" pitchFamily="34" charset="0"/>
                <a:cs typeface="Calibri" panose="020F0502020204030204" pitchFamily="34" charset="0"/>
              </a:rPr>
              <a:t>(b) any non-licensed, non-registered person serving in an emergency capacity as a referee.</a:t>
            </a:r>
          </a:p>
          <a:p>
            <a:pPr eaLnBrk="1" hangingPunct="1"/>
            <a:r>
              <a:rPr lang="en-US" altLang="en-US" sz="2700">
                <a:solidFill>
                  <a:schemeClr val="bg1"/>
                </a:solidFill>
                <a:latin typeface="Calibri" panose="020F0502020204030204" pitchFamily="34" charset="0"/>
                <a:cs typeface="Calibri" panose="020F0502020204030204" pitchFamily="34" charset="0"/>
              </a:rPr>
              <a:t>(c) any club assistant referee. </a:t>
            </a:r>
            <a:endParaRPr lang="en-US" altLang="en-US" sz="4500">
              <a:solidFill>
                <a:schemeClr val="bg1"/>
              </a:solidFill>
              <a:latin typeface="Calibri" panose="020F0502020204030204" pitchFamily="34" charset="0"/>
              <a:cs typeface="Calibri" panose="020F050202020403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42" name="AutoShape 2" descr="Image result for washington youth soccer logo">
            <a:extLst>
              <a:ext uri="{FF2B5EF4-FFF2-40B4-BE49-F238E27FC236}">
                <a16:creationId xmlns:a16="http://schemas.microsoft.com/office/drawing/2014/main" id="{8821CE74-D762-96E8-1FE9-A7B81371071D}"/>
              </a:ext>
            </a:extLst>
          </p:cNvPr>
          <p:cNvSpPr>
            <a:spLocks noChangeAspect="1" noChangeArrowheads="1"/>
          </p:cNvSpPr>
          <p:nvPr/>
        </p:nvSpPr>
        <p:spPr bwMode="auto">
          <a:xfrm>
            <a:off x="4457700" y="3314700"/>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2"/>
              </a:buClr>
              <a:buFont typeface="Arial" panose="020B0604020202020204" pitchFamily="34" charset="0"/>
              <a:buChar char="•"/>
              <a:defRPr>
                <a:solidFill>
                  <a:srgbClr val="262626"/>
                </a:solidFill>
                <a:latin typeface="Gill Sans MT" panose="020B0502020104020203" pitchFamily="34" charset="0"/>
              </a:defRPr>
            </a:lvl1pPr>
            <a:lvl2pPr marL="742950" indent="-28575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2pPr>
            <a:lvl3pPr marL="11430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3pPr>
            <a:lvl4pPr marL="16002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4pPr>
            <a:lvl5pPr marL="20574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5pPr>
            <a:lvl6pPr marL="25146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6pPr>
            <a:lvl7pPr marL="29718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7pPr>
            <a:lvl8pPr marL="34290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8pPr>
            <a:lvl9pPr marL="38862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9pPr>
          </a:lstStyle>
          <a:p>
            <a:pPr eaLnBrk="1" hangingPunct="1">
              <a:spcBef>
                <a:spcPct val="0"/>
              </a:spcBef>
              <a:buClrTx/>
              <a:buFontTx/>
              <a:buNone/>
            </a:pPr>
            <a:endParaRPr lang="en-US" altLang="en-US">
              <a:solidFill>
                <a:schemeClr val="bg1"/>
              </a:solidFill>
              <a:latin typeface="Calibri" panose="020F0502020204030204" pitchFamily="34" charset="0"/>
            </a:endParaRPr>
          </a:p>
        </p:txBody>
      </p:sp>
      <p:sp>
        <p:nvSpPr>
          <p:cNvPr id="6" name="Title 1">
            <a:extLst>
              <a:ext uri="{FF2B5EF4-FFF2-40B4-BE49-F238E27FC236}">
                <a16:creationId xmlns:a16="http://schemas.microsoft.com/office/drawing/2014/main" id="{94398BCE-548B-F361-303D-37304E74D37C}"/>
              </a:ext>
            </a:extLst>
          </p:cNvPr>
          <p:cNvSpPr txBox="1">
            <a:spLocks/>
          </p:cNvSpPr>
          <p:nvPr/>
        </p:nvSpPr>
        <p:spPr>
          <a:xfrm>
            <a:off x="1655763" y="1817688"/>
            <a:ext cx="5829300" cy="922337"/>
          </a:xfrm>
          <a:prstGeom prst="rect">
            <a:avLst/>
          </a:prstGeom>
          <a:solidFill>
            <a:srgbClr val="296234"/>
          </a:solidFill>
          <a:ln w="38100" cap="sq">
            <a:solidFill>
              <a:srgbClr val="404040"/>
            </a:solidFill>
            <a:miter lim="800000"/>
          </a:ln>
        </p:spPr>
        <p:txBody>
          <a:bodyPr lIns="205740" tIns="137160" rIns="205740" bIns="137160" anchor="ctr" anchorCtr="1">
            <a:normAutofit/>
          </a:bodyPr>
          <a:lstStyle>
            <a:lvl1pPr algn="ctr" defTabSz="914400" rtl="0" eaLnBrk="1" latinLnBrk="0" hangingPunct="1">
              <a:lnSpc>
                <a:spcPct val="90000"/>
              </a:lnSpc>
              <a:spcBef>
                <a:spcPct val="0"/>
              </a:spcBef>
              <a:buNone/>
              <a:defRPr sz="3800" kern="1200" cap="all" spc="200" baseline="0">
                <a:solidFill>
                  <a:srgbClr val="262626"/>
                </a:solidFill>
                <a:latin typeface="+mj-lt"/>
                <a:ea typeface="+mj-ea"/>
                <a:cs typeface="+mj-cs"/>
              </a:defRPr>
            </a:lvl1pPr>
          </a:lstStyle>
          <a:p>
            <a:pPr fontAlgn="auto">
              <a:spcAft>
                <a:spcPts val="0"/>
              </a:spcAft>
              <a:defRPr/>
            </a:pPr>
            <a:r>
              <a:rPr lang="en-US" sz="2850" dirty="0">
                <a:solidFill>
                  <a:schemeClr val="tx1"/>
                </a:solidFill>
              </a:rPr>
              <a:t>What is referee abuse?</a:t>
            </a:r>
          </a:p>
        </p:txBody>
      </p:sp>
      <p:sp>
        <p:nvSpPr>
          <p:cNvPr id="10244" name="Content Placeholder 2">
            <a:extLst>
              <a:ext uri="{FF2B5EF4-FFF2-40B4-BE49-F238E27FC236}">
                <a16:creationId xmlns:a16="http://schemas.microsoft.com/office/drawing/2014/main" id="{200B21B3-C7FB-6DB9-3CBA-935A1D0725DB}"/>
              </a:ext>
            </a:extLst>
          </p:cNvPr>
          <p:cNvSpPr txBox="1">
            <a:spLocks noChangeArrowheads="1"/>
          </p:cNvSpPr>
          <p:nvPr/>
        </p:nvSpPr>
        <p:spPr bwMode="auto">
          <a:xfrm>
            <a:off x="460375" y="2989263"/>
            <a:ext cx="8223250" cy="277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685800">
              <a:spcBef>
                <a:spcPts val="1000"/>
              </a:spcBef>
              <a:buClr>
                <a:schemeClr val="accent2"/>
              </a:buClr>
              <a:buFont typeface="Arial" panose="020B0604020202020204" pitchFamily="34" charset="0"/>
              <a:buChar char="•"/>
              <a:defRPr>
                <a:solidFill>
                  <a:srgbClr val="262626"/>
                </a:solidFill>
                <a:latin typeface="Gill Sans MT" panose="020B0502020104020203" pitchFamily="34" charset="0"/>
              </a:defRPr>
            </a:lvl1pPr>
            <a:lvl2pPr indent="-228600" defTabSz="6858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2pPr>
            <a:lvl3pPr marL="685800" indent="-228600" defTabSz="6858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3pPr>
            <a:lvl4pPr marL="914400" indent="-228600" defTabSz="6858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4pPr>
            <a:lvl5pPr marL="1143000" indent="-228600" defTabSz="6858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5pPr>
            <a:lvl6pPr marL="1600200" indent="-228600" defTabSz="6858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6pPr>
            <a:lvl7pPr marL="2057400" indent="-228600" defTabSz="6858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7pPr>
            <a:lvl8pPr marL="2514600" indent="-228600" defTabSz="6858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8pPr>
            <a:lvl9pPr marL="2971800" indent="-228600" defTabSz="6858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9pPr>
          </a:lstStyle>
          <a:p>
            <a:pPr algn="ctr" eaLnBrk="1" hangingPunct="1">
              <a:buFont typeface="Arial" panose="020B0604020202020204" pitchFamily="34" charset="0"/>
              <a:buNone/>
            </a:pPr>
            <a:r>
              <a:rPr lang="en-US" altLang="en-US" sz="2700" b="1" i="1">
                <a:solidFill>
                  <a:schemeClr val="bg1"/>
                </a:solidFill>
                <a:latin typeface="Calibri" panose="020F0502020204030204" pitchFamily="34" charset="0"/>
                <a:cs typeface="Calibri" panose="020F0502020204030204" pitchFamily="34" charset="0"/>
              </a:rPr>
              <a:t>Referee abuse is a verbal statement or physical act</a:t>
            </a:r>
          </a:p>
          <a:p>
            <a:pPr algn="ctr" eaLnBrk="1" hangingPunct="1">
              <a:buFont typeface="Arial" panose="020B0604020202020204" pitchFamily="34" charset="0"/>
              <a:buNone/>
            </a:pPr>
            <a:r>
              <a:rPr lang="en-US" altLang="en-US" sz="2700" b="1" i="1">
                <a:solidFill>
                  <a:schemeClr val="bg1"/>
                </a:solidFill>
                <a:latin typeface="Calibri" panose="020F0502020204030204" pitchFamily="34" charset="0"/>
                <a:cs typeface="Calibri" panose="020F0502020204030204" pitchFamily="34" charset="0"/>
              </a:rPr>
              <a:t>not resulting in bodily contact…</a:t>
            </a:r>
          </a:p>
          <a:p>
            <a:pPr algn="ctr" eaLnBrk="1" hangingPunct="1">
              <a:buFont typeface="Arial" panose="020B0604020202020204" pitchFamily="34" charset="0"/>
              <a:buNone/>
            </a:pPr>
            <a:r>
              <a:rPr lang="en-US" altLang="en-US" sz="2700">
                <a:solidFill>
                  <a:schemeClr val="bg1"/>
                </a:solidFill>
                <a:latin typeface="Calibri" panose="020F0502020204030204" pitchFamily="34" charset="0"/>
                <a:cs typeface="Calibri" panose="020F0502020204030204" pitchFamily="34" charset="0"/>
              </a:rPr>
              <a:t>Which implies or threatens physical harm to a referee or the referee’s property or equipment.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266" name="AutoShape 2" descr="Image result for washington youth soccer logo">
            <a:extLst>
              <a:ext uri="{FF2B5EF4-FFF2-40B4-BE49-F238E27FC236}">
                <a16:creationId xmlns:a16="http://schemas.microsoft.com/office/drawing/2014/main" id="{AA61622E-47EF-E128-8D3F-B276A98E0045}"/>
              </a:ext>
            </a:extLst>
          </p:cNvPr>
          <p:cNvSpPr>
            <a:spLocks noChangeAspect="1" noChangeArrowheads="1"/>
          </p:cNvSpPr>
          <p:nvPr/>
        </p:nvSpPr>
        <p:spPr bwMode="auto">
          <a:xfrm>
            <a:off x="4457700" y="3314700"/>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2"/>
              </a:buClr>
              <a:buFont typeface="Arial" panose="020B0604020202020204" pitchFamily="34" charset="0"/>
              <a:buChar char="•"/>
              <a:defRPr>
                <a:solidFill>
                  <a:srgbClr val="262626"/>
                </a:solidFill>
                <a:latin typeface="Gill Sans MT" panose="020B0502020104020203" pitchFamily="34" charset="0"/>
              </a:defRPr>
            </a:lvl1pPr>
            <a:lvl2pPr marL="742950" indent="-28575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2pPr>
            <a:lvl3pPr marL="11430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3pPr>
            <a:lvl4pPr marL="16002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4pPr>
            <a:lvl5pPr marL="20574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5pPr>
            <a:lvl6pPr marL="25146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6pPr>
            <a:lvl7pPr marL="29718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7pPr>
            <a:lvl8pPr marL="34290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8pPr>
            <a:lvl9pPr marL="38862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9pPr>
          </a:lstStyle>
          <a:p>
            <a:pPr eaLnBrk="1" hangingPunct="1">
              <a:spcBef>
                <a:spcPct val="0"/>
              </a:spcBef>
              <a:buClrTx/>
              <a:buFontTx/>
              <a:buNone/>
            </a:pPr>
            <a:endParaRPr lang="en-US" altLang="en-US">
              <a:solidFill>
                <a:schemeClr val="bg1"/>
              </a:solidFill>
              <a:latin typeface="Calibri" panose="020F0502020204030204" pitchFamily="34" charset="0"/>
            </a:endParaRPr>
          </a:p>
        </p:txBody>
      </p:sp>
      <p:sp>
        <p:nvSpPr>
          <p:cNvPr id="6" name="Title 1">
            <a:extLst>
              <a:ext uri="{FF2B5EF4-FFF2-40B4-BE49-F238E27FC236}">
                <a16:creationId xmlns:a16="http://schemas.microsoft.com/office/drawing/2014/main" id="{9BCBF4EF-65BE-A10E-6023-A8E13ACEF5A3}"/>
              </a:ext>
            </a:extLst>
          </p:cNvPr>
          <p:cNvSpPr txBox="1">
            <a:spLocks/>
          </p:cNvSpPr>
          <p:nvPr/>
        </p:nvSpPr>
        <p:spPr>
          <a:xfrm>
            <a:off x="1655763" y="1816100"/>
            <a:ext cx="5829300" cy="922338"/>
          </a:xfrm>
          <a:prstGeom prst="rect">
            <a:avLst/>
          </a:prstGeom>
          <a:solidFill>
            <a:srgbClr val="FFFFFF"/>
          </a:solidFill>
          <a:ln w="38100" cap="sq">
            <a:solidFill>
              <a:srgbClr val="404040"/>
            </a:solidFill>
            <a:miter lim="800000"/>
          </a:ln>
        </p:spPr>
        <p:txBody>
          <a:bodyPr lIns="205740" tIns="137160" rIns="205740" bIns="137160" anchor="ctr" anchorCtr="1">
            <a:normAutofit/>
          </a:bodyPr>
          <a:lstStyle>
            <a:lvl1pPr algn="ctr" defTabSz="914400" rtl="0" eaLnBrk="1" latinLnBrk="0" hangingPunct="1">
              <a:lnSpc>
                <a:spcPct val="90000"/>
              </a:lnSpc>
              <a:spcBef>
                <a:spcPct val="0"/>
              </a:spcBef>
              <a:buNone/>
              <a:defRPr sz="3800" kern="1200" cap="all" spc="200" baseline="0">
                <a:solidFill>
                  <a:srgbClr val="262626"/>
                </a:solidFill>
                <a:latin typeface="+mj-lt"/>
                <a:ea typeface="+mj-ea"/>
                <a:cs typeface="+mj-cs"/>
              </a:defRPr>
            </a:lvl1pPr>
          </a:lstStyle>
          <a:p>
            <a:pPr fontAlgn="auto">
              <a:spcAft>
                <a:spcPts val="0"/>
              </a:spcAft>
              <a:defRPr/>
            </a:pPr>
            <a:r>
              <a:rPr lang="en-US" sz="2850">
                <a:solidFill>
                  <a:schemeClr val="bg1"/>
                </a:solidFill>
              </a:rPr>
              <a:t>What is referee abuse?</a:t>
            </a:r>
            <a:endParaRPr lang="en-US" sz="2850" dirty="0">
              <a:solidFill>
                <a:schemeClr val="bg1"/>
              </a:solidFill>
            </a:endParaRPr>
          </a:p>
        </p:txBody>
      </p:sp>
      <p:sp>
        <p:nvSpPr>
          <p:cNvPr id="11268" name="Content Placeholder 2">
            <a:extLst>
              <a:ext uri="{FF2B5EF4-FFF2-40B4-BE49-F238E27FC236}">
                <a16:creationId xmlns:a16="http://schemas.microsoft.com/office/drawing/2014/main" id="{EA2B3966-5EA6-3095-2493-D1AD3B3FF4F8}"/>
              </a:ext>
            </a:extLst>
          </p:cNvPr>
          <p:cNvSpPr txBox="1">
            <a:spLocks noChangeArrowheads="1"/>
          </p:cNvSpPr>
          <p:nvPr/>
        </p:nvSpPr>
        <p:spPr bwMode="auto">
          <a:xfrm>
            <a:off x="460375" y="2984500"/>
            <a:ext cx="8223250" cy="336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685800">
              <a:spcBef>
                <a:spcPts val="1000"/>
              </a:spcBef>
              <a:buClr>
                <a:schemeClr val="accent2"/>
              </a:buClr>
              <a:buFont typeface="Arial" panose="020B0604020202020204" pitchFamily="34" charset="0"/>
              <a:buChar char="•"/>
              <a:defRPr>
                <a:solidFill>
                  <a:srgbClr val="262626"/>
                </a:solidFill>
                <a:latin typeface="Gill Sans MT" panose="020B0502020104020203" pitchFamily="34" charset="0"/>
              </a:defRPr>
            </a:lvl1pPr>
            <a:lvl2pPr indent="-228600" defTabSz="6858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2pPr>
            <a:lvl3pPr marL="685800" indent="-228600" defTabSz="6858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3pPr>
            <a:lvl4pPr marL="914400" indent="-228600" defTabSz="6858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4pPr>
            <a:lvl5pPr marL="1143000" indent="-228600" defTabSz="6858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5pPr>
            <a:lvl6pPr marL="1600200" indent="-228600" defTabSz="6858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6pPr>
            <a:lvl7pPr marL="2057400" indent="-228600" defTabSz="6858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7pPr>
            <a:lvl8pPr marL="2514600" indent="-228600" defTabSz="6858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8pPr>
            <a:lvl9pPr marL="2971800" indent="-228600" defTabSz="6858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9pPr>
          </a:lstStyle>
          <a:p>
            <a:pPr algn="ctr" eaLnBrk="1" hangingPunct="1">
              <a:buFont typeface="Arial" panose="020B0604020202020204" pitchFamily="34" charset="0"/>
              <a:buNone/>
            </a:pPr>
            <a:r>
              <a:rPr lang="en-US" altLang="en-US" sz="2700" b="1" i="1">
                <a:solidFill>
                  <a:schemeClr val="bg1"/>
                </a:solidFill>
                <a:latin typeface="Calibri" panose="020F0502020204030204" pitchFamily="34" charset="0"/>
                <a:cs typeface="Calibri" panose="020F0502020204030204" pitchFamily="34" charset="0"/>
              </a:rPr>
              <a:t>Abuse includes, but is not limited to the following acts committed upon a referee:</a:t>
            </a:r>
          </a:p>
          <a:p>
            <a:pPr eaLnBrk="1" hangingPunct="1">
              <a:buFont typeface="Arial" panose="020B0604020202020204" pitchFamily="34" charset="0"/>
              <a:buNone/>
            </a:pPr>
            <a:r>
              <a:rPr lang="en-US" altLang="en-US" sz="2700">
                <a:solidFill>
                  <a:schemeClr val="bg1"/>
                </a:solidFill>
                <a:latin typeface="Calibri" panose="020F0502020204030204" pitchFamily="34" charset="0"/>
                <a:cs typeface="Calibri" panose="020F0502020204030204" pitchFamily="34" charset="0"/>
              </a:rPr>
              <a:t>Using foul or abusive language toward a referee that implies or threatens physical harm; such as remarks like:</a:t>
            </a:r>
          </a:p>
          <a:p>
            <a:pPr eaLnBrk="1" hangingPunct="1">
              <a:buFont typeface="Arial" panose="020B0604020202020204" pitchFamily="34" charset="0"/>
              <a:buNone/>
            </a:pPr>
            <a:r>
              <a:rPr lang="en-US" altLang="en-US" sz="2700">
                <a:solidFill>
                  <a:schemeClr val="bg1"/>
                </a:solidFill>
                <a:latin typeface="Calibri" panose="020F0502020204030204" pitchFamily="34" charset="0"/>
                <a:cs typeface="Calibri" panose="020F0502020204030204" pitchFamily="34" charset="0"/>
              </a:rPr>
              <a:t>“I’ll get you after the game,” or “You won’t get out of here in one piece.”</a:t>
            </a:r>
          </a:p>
        </p:txBody>
      </p:sp>
      <p:sp>
        <p:nvSpPr>
          <p:cNvPr id="5" name="Title 1">
            <a:extLst>
              <a:ext uri="{FF2B5EF4-FFF2-40B4-BE49-F238E27FC236}">
                <a16:creationId xmlns:a16="http://schemas.microsoft.com/office/drawing/2014/main" id="{304B92B7-6BC7-9C54-F8A5-D37792302A9D}"/>
              </a:ext>
            </a:extLst>
          </p:cNvPr>
          <p:cNvSpPr txBox="1">
            <a:spLocks/>
          </p:cNvSpPr>
          <p:nvPr/>
        </p:nvSpPr>
        <p:spPr>
          <a:xfrm>
            <a:off x="1655763" y="1817688"/>
            <a:ext cx="5829300" cy="922337"/>
          </a:xfrm>
          <a:prstGeom prst="rect">
            <a:avLst/>
          </a:prstGeom>
          <a:solidFill>
            <a:srgbClr val="296234"/>
          </a:solidFill>
          <a:ln w="38100" cap="sq">
            <a:solidFill>
              <a:srgbClr val="404040"/>
            </a:solidFill>
            <a:miter lim="800000"/>
          </a:ln>
        </p:spPr>
        <p:txBody>
          <a:bodyPr lIns="205740" tIns="137160" rIns="205740" bIns="137160" anchor="ctr" anchorCtr="1">
            <a:normAutofit/>
          </a:bodyPr>
          <a:lstStyle>
            <a:lvl1pPr algn="ctr" defTabSz="914400" rtl="0" eaLnBrk="1" latinLnBrk="0" hangingPunct="1">
              <a:lnSpc>
                <a:spcPct val="90000"/>
              </a:lnSpc>
              <a:spcBef>
                <a:spcPct val="0"/>
              </a:spcBef>
              <a:buNone/>
              <a:defRPr sz="3800" kern="1200" cap="all" spc="200" baseline="0">
                <a:solidFill>
                  <a:srgbClr val="262626"/>
                </a:solidFill>
                <a:latin typeface="+mj-lt"/>
                <a:ea typeface="+mj-ea"/>
                <a:cs typeface="+mj-cs"/>
              </a:defRPr>
            </a:lvl1pPr>
          </a:lstStyle>
          <a:p>
            <a:pPr fontAlgn="auto">
              <a:spcAft>
                <a:spcPts val="0"/>
              </a:spcAft>
              <a:defRPr/>
            </a:pPr>
            <a:r>
              <a:rPr lang="en-US" sz="2850" dirty="0">
                <a:solidFill>
                  <a:schemeClr val="tx1"/>
                </a:solidFill>
              </a:rPr>
              <a:t>What is referee abuse?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290" name="AutoShape 2" descr="Image result for washington youth soccer logo">
            <a:extLst>
              <a:ext uri="{FF2B5EF4-FFF2-40B4-BE49-F238E27FC236}">
                <a16:creationId xmlns:a16="http://schemas.microsoft.com/office/drawing/2014/main" id="{6478CA93-B2F5-2C25-2174-CF09866E532B}"/>
              </a:ext>
            </a:extLst>
          </p:cNvPr>
          <p:cNvSpPr>
            <a:spLocks noChangeAspect="1" noChangeArrowheads="1"/>
          </p:cNvSpPr>
          <p:nvPr/>
        </p:nvSpPr>
        <p:spPr bwMode="auto">
          <a:xfrm>
            <a:off x="4457700" y="3314700"/>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2"/>
              </a:buClr>
              <a:buFont typeface="Arial" panose="020B0604020202020204" pitchFamily="34" charset="0"/>
              <a:buChar char="•"/>
              <a:defRPr>
                <a:solidFill>
                  <a:srgbClr val="262626"/>
                </a:solidFill>
                <a:latin typeface="Gill Sans MT" panose="020B0502020104020203" pitchFamily="34" charset="0"/>
              </a:defRPr>
            </a:lvl1pPr>
            <a:lvl2pPr marL="742950" indent="-28575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2pPr>
            <a:lvl3pPr marL="11430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3pPr>
            <a:lvl4pPr marL="16002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4pPr>
            <a:lvl5pPr marL="20574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5pPr>
            <a:lvl6pPr marL="25146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6pPr>
            <a:lvl7pPr marL="29718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7pPr>
            <a:lvl8pPr marL="34290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8pPr>
            <a:lvl9pPr marL="38862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9pPr>
          </a:lstStyle>
          <a:p>
            <a:pPr eaLnBrk="1" hangingPunct="1">
              <a:spcBef>
                <a:spcPct val="0"/>
              </a:spcBef>
              <a:buClrTx/>
              <a:buFontTx/>
              <a:buNone/>
            </a:pPr>
            <a:endParaRPr lang="en-US" altLang="en-US">
              <a:solidFill>
                <a:schemeClr val="bg1"/>
              </a:solidFill>
              <a:latin typeface="Calibri" panose="020F0502020204030204" pitchFamily="34" charset="0"/>
            </a:endParaRPr>
          </a:p>
        </p:txBody>
      </p:sp>
      <p:sp>
        <p:nvSpPr>
          <p:cNvPr id="6" name="Title 1">
            <a:extLst>
              <a:ext uri="{FF2B5EF4-FFF2-40B4-BE49-F238E27FC236}">
                <a16:creationId xmlns:a16="http://schemas.microsoft.com/office/drawing/2014/main" id="{E5FA8EFD-9D8D-2E08-8893-76EC4585B8F4}"/>
              </a:ext>
            </a:extLst>
          </p:cNvPr>
          <p:cNvSpPr txBox="1">
            <a:spLocks/>
          </p:cNvSpPr>
          <p:nvPr/>
        </p:nvSpPr>
        <p:spPr>
          <a:xfrm>
            <a:off x="1658938" y="1817688"/>
            <a:ext cx="5829300" cy="914400"/>
          </a:xfrm>
          <a:prstGeom prst="rect">
            <a:avLst/>
          </a:prstGeom>
          <a:solidFill>
            <a:srgbClr val="FFFFFF"/>
          </a:solidFill>
          <a:ln w="38100" cap="sq">
            <a:solidFill>
              <a:srgbClr val="404040"/>
            </a:solidFill>
            <a:miter lim="800000"/>
          </a:ln>
        </p:spPr>
        <p:txBody>
          <a:bodyPr lIns="205740" tIns="137160" rIns="205740" bIns="137160" anchor="ctr" anchorCtr="1">
            <a:normAutofit/>
          </a:bodyPr>
          <a:lstStyle>
            <a:lvl1pPr algn="ctr" defTabSz="914400" rtl="0" eaLnBrk="1" latinLnBrk="0" hangingPunct="1">
              <a:lnSpc>
                <a:spcPct val="90000"/>
              </a:lnSpc>
              <a:spcBef>
                <a:spcPct val="0"/>
              </a:spcBef>
              <a:buNone/>
              <a:defRPr sz="3800" kern="1200" cap="all" spc="200" baseline="0">
                <a:solidFill>
                  <a:srgbClr val="262626"/>
                </a:solidFill>
                <a:latin typeface="+mj-lt"/>
                <a:ea typeface="+mj-ea"/>
                <a:cs typeface="+mj-cs"/>
              </a:defRPr>
            </a:lvl1pPr>
          </a:lstStyle>
          <a:p>
            <a:pPr fontAlgn="auto">
              <a:spcAft>
                <a:spcPts val="0"/>
              </a:spcAft>
              <a:defRPr/>
            </a:pPr>
            <a:r>
              <a:rPr lang="en-US" sz="2850" dirty="0">
                <a:solidFill>
                  <a:schemeClr val="bg1"/>
                </a:solidFill>
              </a:rPr>
              <a:t>What is referee abuse?</a:t>
            </a:r>
          </a:p>
        </p:txBody>
      </p:sp>
      <p:sp>
        <p:nvSpPr>
          <p:cNvPr id="12292" name="Content Placeholder 2">
            <a:extLst>
              <a:ext uri="{FF2B5EF4-FFF2-40B4-BE49-F238E27FC236}">
                <a16:creationId xmlns:a16="http://schemas.microsoft.com/office/drawing/2014/main" id="{513D0363-2584-FB5A-830F-5D5045DF2CB0}"/>
              </a:ext>
            </a:extLst>
          </p:cNvPr>
          <p:cNvSpPr txBox="1">
            <a:spLocks noChangeArrowheads="1"/>
          </p:cNvSpPr>
          <p:nvPr/>
        </p:nvSpPr>
        <p:spPr bwMode="auto">
          <a:xfrm>
            <a:off x="460375" y="2981325"/>
            <a:ext cx="8223250" cy="249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685800">
              <a:spcBef>
                <a:spcPts val="1000"/>
              </a:spcBef>
              <a:buClr>
                <a:schemeClr val="accent2"/>
              </a:buClr>
              <a:buFont typeface="Arial" panose="020B0604020202020204" pitchFamily="34" charset="0"/>
              <a:buChar char="•"/>
              <a:defRPr>
                <a:solidFill>
                  <a:srgbClr val="262626"/>
                </a:solidFill>
                <a:latin typeface="Gill Sans MT" panose="020B0502020104020203" pitchFamily="34" charset="0"/>
              </a:defRPr>
            </a:lvl1pPr>
            <a:lvl2pPr indent="-228600" defTabSz="6858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2pPr>
            <a:lvl3pPr marL="685800" indent="-228600" defTabSz="6858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3pPr>
            <a:lvl4pPr marL="914400" indent="-228600" defTabSz="6858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4pPr>
            <a:lvl5pPr marL="1143000" indent="-228600" defTabSz="6858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5pPr>
            <a:lvl6pPr marL="1600200" indent="-228600" defTabSz="6858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6pPr>
            <a:lvl7pPr marL="2057400" indent="-228600" defTabSz="6858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7pPr>
            <a:lvl8pPr marL="2514600" indent="-228600" defTabSz="6858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8pPr>
            <a:lvl9pPr marL="2971800" indent="-228600" defTabSz="6858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9pPr>
          </a:lstStyle>
          <a:p>
            <a:pPr algn="ctr" eaLnBrk="1" hangingPunct="1">
              <a:buFont typeface="Arial" panose="020B0604020202020204" pitchFamily="34" charset="0"/>
              <a:buNone/>
            </a:pPr>
            <a:r>
              <a:rPr lang="en-US" altLang="en-US" sz="2700" b="1" i="1">
                <a:solidFill>
                  <a:schemeClr val="bg1"/>
                </a:solidFill>
                <a:latin typeface="Calibri" panose="020F0502020204030204" pitchFamily="34" charset="0"/>
                <a:cs typeface="Calibri" panose="020F0502020204030204" pitchFamily="34" charset="0"/>
              </a:rPr>
              <a:t>Abuse includes, but is not limited to the following acts committed upon a referee:</a:t>
            </a:r>
          </a:p>
          <a:p>
            <a:pPr eaLnBrk="1" hangingPunct="1">
              <a:buFont typeface="Arial" panose="020B0604020202020204" pitchFamily="34" charset="0"/>
              <a:buNone/>
            </a:pPr>
            <a:r>
              <a:rPr lang="en-US" altLang="en-US" sz="2700">
                <a:solidFill>
                  <a:schemeClr val="bg1"/>
                </a:solidFill>
                <a:latin typeface="Calibri" panose="020F0502020204030204" pitchFamily="34" charset="0"/>
                <a:cs typeface="Calibri" panose="020F0502020204030204" pitchFamily="34" charset="0"/>
              </a:rPr>
              <a:t>Spewing any beverage on a referee’s personal property;</a:t>
            </a:r>
          </a:p>
          <a:p>
            <a:pPr eaLnBrk="1" hangingPunct="1">
              <a:buFont typeface="Arial" panose="020B0604020202020204" pitchFamily="34" charset="0"/>
              <a:buNone/>
            </a:pPr>
            <a:r>
              <a:rPr lang="en-US" altLang="en-US" sz="2700">
                <a:solidFill>
                  <a:schemeClr val="bg1"/>
                </a:solidFill>
                <a:latin typeface="Calibri" panose="020F0502020204030204" pitchFamily="34" charset="0"/>
                <a:cs typeface="Calibri" panose="020F0502020204030204" pitchFamily="34" charset="0"/>
              </a:rPr>
              <a:t>Spitting at (</a:t>
            </a:r>
            <a:r>
              <a:rPr lang="en-US" altLang="en-US" sz="2700" b="1" i="1" u="sng">
                <a:solidFill>
                  <a:schemeClr val="bg1"/>
                </a:solidFill>
                <a:latin typeface="Calibri" panose="020F0502020204030204" pitchFamily="34" charset="0"/>
                <a:cs typeface="Calibri" panose="020F0502020204030204" pitchFamily="34" charset="0"/>
              </a:rPr>
              <a:t>but not on</a:t>
            </a:r>
            <a:r>
              <a:rPr lang="en-US" altLang="en-US" sz="2700">
                <a:solidFill>
                  <a:schemeClr val="bg1"/>
                </a:solidFill>
                <a:latin typeface="Calibri" panose="020F0502020204030204" pitchFamily="34" charset="0"/>
                <a:cs typeface="Calibri" panose="020F0502020204030204" pitchFamily="34" charset="0"/>
              </a:rPr>
              <a:t>) the referee. </a:t>
            </a:r>
            <a:endParaRPr lang="en-US" altLang="en-US" sz="3600">
              <a:solidFill>
                <a:schemeClr val="bg1"/>
              </a:solidFill>
              <a:latin typeface="Calibri" panose="020F0502020204030204" pitchFamily="34" charset="0"/>
              <a:cs typeface="Calibri" panose="020F0502020204030204" pitchFamily="34" charset="0"/>
            </a:endParaRPr>
          </a:p>
        </p:txBody>
      </p:sp>
      <p:sp>
        <p:nvSpPr>
          <p:cNvPr id="5" name="Title 1">
            <a:extLst>
              <a:ext uri="{FF2B5EF4-FFF2-40B4-BE49-F238E27FC236}">
                <a16:creationId xmlns:a16="http://schemas.microsoft.com/office/drawing/2014/main" id="{FB9DB204-F479-FBFD-F27D-FF03F2D9C73F}"/>
              </a:ext>
            </a:extLst>
          </p:cNvPr>
          <p:cNvSpPr txBox="1">
            <a:spLocks/>
          </p:cNvSpPr>
          <p:nvPr/>
        </p:nvSpPr>
        <p:spPr>
          <a:xfrm>
            <a:off x="1655763" y="1817688"/>
            <a:ext cx="5829300" cy="922337"/>
          </a:xfrm>
          <a:prstGeom prst="rect">
            <a:avLst/>
          </a:prstGeom>
          <a:solidFill>
            <a:srgbClr val="296234"/>
          </a:solidFill>
          <a:ln w="38100" cap="sq">
            <a:solidFill>
              <a:srgbClr val="404040"/>
            </a:solidFill>
            <a:miter lim="800000"/>
          </a:ln>
        </p:spPr>
        <p:txBody>
          <a:bodyPr lIns="205740" tIns="137160" rIns="205740" bIns="137160" anchor="ctr" anchorCtr="1">
            <a:normAutofit/>
          </a:bodyPr>
          <a:lstStyle>
            <a:lvl1pPr algn="ctr" defTabSz="914400" rtl="0" eaLnBrk="1" latinLnBrk="0" hangingPunct="1">
              <a:lnSpc>
                <a:spcPct val="90000"/>
              </a:lnSpc>
              <a:spcBef>
                <a:spcPct val="0"/>
              </a:spcBef>
              <a:buNone/>
              <a:defRPr sz="3800" kern="1200" cap="all" spc="200" baseline="0">
                <a:solidFill>
                  <a:srgbClr val="262626"/>
                </a:solidFill>
                <a:latin typeface="+mj-lt"/>
                <a:ea typeface="+mj-ea"/>
                <a:cs typeface="+mj-cs"/>
              </a:defRPr>
            </a:lvl1pPr>
          </a:lstStyle>
          <a:p>
            <a:pPr fontAlgn="auto">
              <a:spcAft>
                <a:spcPts val="0"/>
              </a:spcAft>
              <a:defRPr/>
            </a:pPr>
            <a:r>
              <a:rPr lang="en-US" sz="2850" dirty="0">
                <a:solidFill>
                  <a:schemeClr val="tx1"/>
                </a:solidFill>
              </a:rPr>
              <a:t>What is referee abuse?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3314" name="AutoShape 2" descr="Image result for washington youth soccer logo">
            <a:extLst>
              <a:ext uri="{FF2B5EF4-FFF2-40B4-BE49-F238E27FC236}">
                <a16:creationId xmlns:a16="http://schemas.microsoft.com/office/drawing/2014/main" id="{D516725F-3897-B6C1-DEEF-DF134F356227}"/>
              </a:ext>
            </a:extLst>
          </p:cNvPr>
          <p:cNvSpPr>
            <a:spLocks noChangeAspect="1" noChangeArrowheads="1"/>
          </p:cNvSpPr>
          <p:nvPr/>
        </p:nvSpPr>
        <p:spPr bwMode="auto">
          <a:xfrm>
            <a:off x="4457700" y="3314700"/>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2"/>
              </a:buClr>
              <a:buFont typeface="Arial" panose="020B0604020202020204" pitchFamily="34" charset="0"/>
              <a:buChar char="•"/>
              <a:defRPr>
                <a:solidFill>
                  <a:srgbClr val="262626"/>
                </a:solidFill>
                <a:latin typeface="Gill Sans MT" panose="020B0502020104020203" pitchFamily="34" charset="0"/>
              </a:defRPr>
            </a:lvl1pPr>
            <a:lvl2pPr marL="742950" indent="-28575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2pPr>
            <a:lvl3pPr marL="11430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3pPr>
            <a:lvl4pPr marL="16002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4pPr>
            <a:lvl5pPr marL="20574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5pPr>
            <a:lvl6pPr marL="25146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6pPr>
            <a:lvl7pPr marL="29718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7pPr>
            <a:lvl8pPr marL="34290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8pPr>
            <a:lvl9pPr marL="38862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9pPr>
          </a:lstStyle>
          <a:p>
            <a:pPr eaLnBrk="1" hangingPunct="1">
              <a:spcBef>
                <a:spcPct val="0"/>
              </a:spcBef>
              <a:buClrTx/>
              <a:buFontTx/>
              <a:buNone/>
            </a:pPr>
            <a:endParaRPr lang="en-US" altLang="en-US">
              <a:solidFill>
                <a:srgbClr val="000000"/>
              </a:solidFill>
              <a:latin typeface="Calibri" panose="020F0502020204030204" pitchFamily="34" charset="0"/>
            </a:endParaRPr>
          </a:p>
        </p:txBody>
      </p:sp>
      <p:sp>
        <p:nvSpPr>
          <p:cNvPr id="6" name="Title 1">
            <a:extLst>
              <a:ext uri="{FF2B5EF4-FFF2-40B4-BE49-F238E27FC236}">
                <a16:creationId xmlns:a16="http://schemas.microsoft.com/office/drawing/2014/main" id="{ECA5211A-B76A-917A-3FEF-29B606D71679}"/>
              </a:ext>
            </a:extLst>
          </p:cNvPr>
          <p:cNvSpPr txBox="1">
            <a:spLocks/>
          </p:cNvSpPr>
          <p:nvPr/>
        </p:nvSpPr>
        <p:spPr>
          <a:xfrm>
            <a:off x="1658938" y="1817688"/>
            <a:ext cx="5829300" cy="925512"/>
          </a:xfrm>
          <a:prstGeom prst="rect">
            <a:avLst/>
          </a:prstGeom>
          <a:solidFill>
            <a:srgbClr val="FFFFFF"/>
          </a:solidFill>
          <a:ln w="38100" cap="sq">
            <a:solidFill>
              <a:srgbClr val="404040"/>
            </a:solidFill>
            <a:miter lim="800000"/>
          </a:ln>
        </p:spPr>
        <p:txBody>
          <a:bodyPr lIns="205740" tIns="137160" rIns="205740" bIns="137160" anchor="ctr" anchorCtr="1">
            <a:normAutofit/>
          </a:bodyPr>
          <a:lstStyle>
            <a:lvl1pPr algn="ctr" defTabSz="914400" rtl="0" eaLnBrk="1" latinLnBrk="0" hangingPunct="1">
              <a:lnSpc>
                <a:spcPct val="90000"/>
              </a:lnSpc>
              <a:spcBef>
                <a:spcPct val="0"/>
              </a:spcBef>
              <a:buNone/>
              <a:defRPr sz="3800" kern="1200" cap="all" spc="200" baseline="0">
                <a:solidFill>
                  <a:srgbClr val="262626"/>
                </a:solidFill>
                <a:latin typeface="+mj-lt"/>
                <a:ea typeface="+mj-ea"/>
                <a:cs typeface="+mj-cs"/>
              </a:defRPr>
            </a:lvl1pPr>
          </a:lstStyle>
          <a:p>
            <a:pPr fontAlgn="auto">
              <a:spcAft>
                <a:spcPts val="0"/>
              </a:spcAft>
              <a:defRPr/>
            </a:pPr>
            <a:r>
              <a:rPr lang="en-US" sz="2850" dirty="0">
                <a:solidFill>
                  <a:srgbClr val="000000"/>
                </a:solidFill>
              </a:rPr>
              <a:t>What is referee abuse?</a:t>
            </a:r>
          </a:p>
        </p:txBody>
      </p:sp>
      <p:sp>
        <p:nvSpPr>
          <p:cNvPr id="13316" name="Content Placeholder 2">
            <a:extLst>
              <a:ext uri="{FF2B5EF4-FFF2-40B4-BE49-F238E27FC236}">
                <a16:creationId xmlns:a16="http://schemas.microsoft.com/office/drawing/2014/main" id="{D9D59DEE-6A1C-E757-8A6D-83383EF05CD8}"/>
              </a:ext>
            </a:extLst>
          </p:cNvPr>
          <p:cNvSpPr txBox="1">
            <a:spLocks noChangeArrowheads="1"/>
          </p:cNvSpPr>
          <p:nvPr/>
        </p:nvSpPr>
        <p:spPr bwMode="auto">
          <a:xfrm>
            <a:off x="458788" y="2984500"/>
            <a:ext cx="7572375" cy="191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defTabSz="685800">
              <a:spcBef>
                <a:spcPts val="1000"/>
              </a:spcBef>
              <a:buClr>
                <a:schemeClr val="accent2"/>
              </a:buClr>
              <a:buFont typeface="Arial" panose="020B0604020202020204" pitchFamily="34" charset="0"/>
              <a:buChar char="•"/>
              <a:defRPr>
                <a:solidFill>
                  <a:srgbClr val="262626"/>
                </a:solidFill>
                <a:latin typeface="Gill Sans MT" panose="020B0502020104020203" pitchFamily="34" charset="0"/>
              </a:defRPr>
            </a:lvl1pPr>
            <a:lvl2pPr defTabSz="6858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2pPr>
            <a:lvl3pPr marL="685800" indent="-228600" defTabSz="6858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3pPr>
            <a:lvl4pPr marL="914400" indent="-228600" defTabSz="6858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4pPr>
            <a:lvl5pPr marL="1143000" indent="-228600" defTabSz="6858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5pPr>
            <a:lvl6pPr marL="1600200" indent="-228600" defTabSz="6858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6pPr>
            <a:lvl7pPr marL="2057400" indent="-228600" defTabSz="6858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7pPr>
            <a:lvl8pPr marL="2514600" indent="-228600" defTabSz="6858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8pPr>
            <a:lvl9pPr marL="2971800" indent="-228600" defTabSz="6858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9pPr>
          </a:lstStyle>
          <a:p>
            <a:pPr lvl="1" eaLnBrk="1" hangingPunct="1">
              <a:buClr>
                <a:srgbClr val="418AB3"/>
              </a:buClr>
              <a:buFont typeface="Arial" panose="020B0604020202020204" pitchFamily="34" charset="0"/>
              <a:buNone/>
            </a:pPr>
            <a:r>
              <a:rPr lang="en-US" altLang="en-US" sz="2700" b="1" i="1">
                <a:solidFill>
                  <a:srgbClr val="000000"/>
                </a:solidFill>
                <a:latin typeface="Calibri" panose="020F0502020204030204" pitchFamily="34" charset="0"/>
                <a:cs typeface="Calibri" panose="020F0502020204030204" pitchFamily="34" charset="0"/>
              </a:rPr>
              <a:t>Step 1 - </a:t>
            </a:r>
            <a:r>
              <a:rPr lang="en-US" altLang="en-US" sz="2700">
                <a:solidFill>
                  <a:srgbClr val="000000"/>
                </a:solidFill>
                <a:latin typeface="Calibri" panose="020F0502020204030204" pitchFamily="34" charset="0"/>
                <a:cs typeface="Calibri" panose="020F0502020204030204" pitchFamily="34" charset="0"/>
              </a:rPr>
              <a:t>Recognize and Identify the Abuse</a:t>
            </a:r>
          </a:p>
          <a:p>
            <a:pPr lvl="1" eaLnBrk="1" hangingPunct="1">
              <a:buClr>
                <a:srgbClr val="418AB3"/>
              </a:buClr>
              <a:buFont typeface="Arial" panose="020B0604020202020204" pitchFamily="34" charset="0"/>
              <a:buNone/>
            </a:pPr>
            <a:r>
              <a:rPr lang="en-US" altLang="en-US" sz="2700" b="1" i="1">
                <a:solidFill>
                  <a:srgbClr val="000000"/>
                </a:solidFill>
                <a:latin typeface="Calibri" panose="020F0502020204030204" pitchFamily="34" charset="0"/>
                <a:cs typeface="Calibri" panose="020F0502020204030204" pitchFamily="34" charset="0"/>
              </a:rPr>
              <a:t>Step 2 -</a:t>
            </a:r>
            <a:r>
              <a:rPr lang="en-US" altLang="en-US" sz="2700">
                <a:solidFill>
                  <a:srgbClr val="000000"/>
                </a:solidFill>
                <a:latin typeface="Calibri" panose="020F0502020204030204" pitchFamily="34" charset="0"/>
                <a:cs typeface="Calibri" panose="020F0502020204030204" pitchFamily="34" charset="0"/>
              </a:rPr>
              <a:t> This is always an immediate “send-off”</a:t>
            </a:r>
          </a:p>
          <a:p>
            <a:pPr lvl="1" eaLnBrk="1" hangingPunct="1">
              <a:buClr>
                <a:srgbClr val="418AB3"/>
              </a:buClr>
              <a:buFont typeface="Arial" panose="020B0604020202020204" pitchFamily="34" charset="0"/>
              <a:buNone/>
            </a:pPr>
            <a:r>
              <a:rPr lang="en-US" altLang="en-US" sz="2700" b="1" i="1">
                <a:solidFill>
                  <a:srgbClr val="000000"/>
                </a:solidFill>
                <a:latin typeface="Calibri" panose="020F0502020204030204" pitchFamily="34" charset="0"/>
                <a:cs typeface="Calibri" panose="020F0502020204030204" pitchFamily="34" charset="0"/>
              </a:rPr>
              <a:t>Step 3 -</a:t>
            </a:r>
            <a:r>
              <a:rPr lang="en-US" altLang="en-US" sz="2700">
                <a:solidFill>
                  <a:srgbClr val="000000"/>
                </a:solidFill>
                <a:latin typeface="Calibri" panose="020F0502020204030204" pitchFamily="34" charset="0"/>
                <a:cs typeface="Calibri" panose="020F0502020204030204" pitchFamily="34" charset="0"/>
              </a:rPr>
              <a:t> Send Referee Report(s) to the proper authorities.</a:t>
            </a:r>
          </a:p>
        </p:txBody>
      </p:sp>
      <p:sp>
        <p:nvSpPr>
          <p:cNvPr id="5" name="Title 1">
            <a:extLst>
              <a:ext uri="{FF2B5EF4-FFF2-40B4-BE49-F238E27FC236}">
                <a16:creationId xmlns:a16="http://schemas.microsoft.com/office/drawing/2014/main" id="{9ACB10A4-6582-DD55-271B-B0C5588DAF0B}"/>
              </a:ext>
            </a:extLst>
          </p:cNvPr>
          <p:cNvSpPr txBox="1">
            <a:spLocks/>
          </p:cNvSpPr>
          <p:nvPr/>
        </p:nvSpPr>
        <p:spPr>
          <a:xfrm>
            <a:off x="1655763" y="1817688"/>
            <a:ext cx="5829300" cy="922337"/>
          </a:xfrm>
          <a:prstGeom prst="rect">
            <a:avLst/>
          </a:prstGeom>
          <a:solidFill>
            <a:srgbClr val="296234"/>
          </a:solidFill>
          <a:ln w="38100" cap="sq">
            <a:solidFill>
              <a:srgbClr val="404040"/>
            </a:solidFill>
            <a:miter lim="800000"/>
          </a:ln>
        </p:spPr>
        <p:txBody>
          <a:bodyPr lIns="205740" tIns="137160" rIns="205740" bIns="137160" anchor="ctr" anchorCtr="1">
            <a:normAutofit/>
          </a:bodyPr>
          <a:lstStyle>
            <a:lvl1pPr algn="ctr" defTabSz="914400" rtl="0" eaLnBrk="1" latinLnBrk="0" hangingPunct="1">
              <a:lnSpc>
                <a:spcPct val="90000"/>
              </a:lnSpc>
              <a:spcBef>
                <a:spcPct val="0"/>
              </a:spcBef>
              <a:buNone/>
              <a:defRPr sz="3800" kern="1200" cap="all" spc="200" baseline="0">
                <a:solidFill>
                  <a:srgbClr val="262626"/>
                </a:solidFill>
                <a:latin typeface="+mj-lt"/>
                <a:ea typeface="+mj-ea"/>
                <a:cs typeface="+mj-cs"/>
              </a:defRPr>
            </a:lvl1pPr>
          </a:lstStyle>
          <a:p>
            <a:pPr fontAlgn="auto">
              <a:spcAft>
                <a:spcPts val="0"/>
              </a:spcAft>
              <a:defRPr/>
            </a:pPr>
            <a:r>
              <a:rPr lang="en-US" sz="2850" dirty="0">
                <a:solidFill>
                  <a:prstClr val="white"/>
                </a:solidFill>
              </a:rPr>
              <a:t>What is referee abuse?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4338" name="AutoShape 2" descr="Image result for washington youth soccer logo">
            <a:extLst>
              <a:ext uri="{FF2B5EF4-FFF2-40B4-BE49-F238E27FC236}">
                <a16:creationId xmlns:a16="http://schemas.microsoft.com/office/drawing/2014/main" id="{7D547176-7EB3-6B66-3E3E-51A61196A9E4}"/>
              </a:ext>
            </a:extLst>
          </p:cNvPr>
          <p:cNvSpPr>
            <a:spLocks noChangeAspect="1" noChangeArrowheads="1"/>
          </p:cNvSpPr>
          <p:nvPr/>
        </p:nvSpPr>
        <p:spPr bwMode="auto">
          <a:xfrm>
            <a:off x="4457700" y="3314700"/>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2"/>
              </a:buClr>
              <a:buFont typeface="Arial" panose="020B0604020202020204" pitchFamily="34" charset="0"/>
              <a:buChar char="•"/>
              <a:defRPr>
                <a:solidFill>
                  <a:srgbClr val="262626"/>
                </a:solidFill>
                <a:latin typeface="Gill Sans MT" panose="020B0502020104020203" pitchFamily="34" charset="0"/>
              </a:defRPr>
            </a:lvl1pPr>
            <a:lvl2pPr marL="742950" indent="-28575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2pPr>
            <a:lvl3pPr marL="11430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3pPr>
            <a:lvl4pPr marL="16002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4pPr>
            <a:lvl5pPr marL="20574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5pPr>
            <a:lvl6pPr marL="25146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6pPr>
            <a:lvl7pPr marL="29718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7pPr>
            <a:lvl8pPr marL="34290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8pPr>
            <a:lvl9pPr marL="38862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9pPr>
          </a:lstStyle>
          <a:p>
            <a:pPr eaLnBrk="1" hangingPunct="1">
              <a:spcBef>
                <a:spcPct val="0"/>
              </a:spcBef>
              <a:buClrTx/>
              <a:buFontTx/>
              <a:buNone/>
            </a:pPr>
            <a:endParaRPr lang="en-US" altLang="en-US">
              <a:solidFill>
                <a:schemeClr val="tx1"/>
              </a:solidFill>
              <a:latin typeface="Calibri" panose="020F0502020204030204" pitchFamily="34" charset="0"/>
            </a:endParaRPr>
          </a:p>
        </p:txBody>
      </p:sp>
      <p:sp>
        <p:nvSpPr>
          <p:cNvPr id="6" name="Title 1">
            <a:extLst>
              <a:ext uri="{FF2B5EF4-FFF2-40B4-BE49-F238E27FC236}">
                <a16:creationId xmlns:a16="http://schemas.microsoft.com/office/drawing/2014/main" id="{9C3C128F-2789-FAB4-9DA0-C72567B05A93}"/>
              </a:ext>
            </a:extLst>
          </p:cNvPr>
          <p:cNvSpPr txBox="1">
            <a:spLocks/>
          </p:cNvSpPr>
          <p:nvPr/>
        </p:nvSpPr>
        <p:spPr>
          <a:xfrm>
            <a:off x="1658938" y="1817688"/>
            <a:ext cx="5829300" cy="925512"/>
          </a:xfrm>
          <a:prstGeom prst="rect">
            <a:avLst/>
          </a:prstGeom>
          <a:solidFill>
            <a:srgbClr val="FFFFFF"/>
          </a:solidFill>
          <a:ln w="38100" cap="sq">
            <a:solidFill>
              <a:srgbClr val="404040"/>
            </a:solidFill>
            <a:miter lim="800000"/>
          </a:ln>
        </p:spPr>
        <p:txBody>
          <a:bodyPr lIns="205740" tIns="137160" rIns="205740" bIns="137160" anchor="ctr" anchorCtr="1">
            <a:normAutofit/>
          </a:bodyPr>
          <a:lstStyle>
            <a:lvl1pPr algn="ctr" defTabSz="914400" rtl="0" eaLnBrk="1" latinLnBrk="0" hangingPunct="1">
              <a:lnSpc>
                <a:spcPct val="90000"/>
              </a:lnSpc>
              <a:spcBef>
                <a:spcPct val="0"/>
              </a:spcBef>
              <a:buNone/>
              <a:defRPr sz="3800" kern="1200" cap="all" spc="200" baseline="0">
                <a:solidFill>
                  <a:srgbClr val="262626"/>
                </a:solidFill>
                <a:latin typeface="+mj-lt"/>
                <a:ea typeface="+mj-ea"/>
                <a:cs typeface="+mj-cs"/>
              </a:defRPr>
            </a:lvl1pPr>
          </a:lstStyle>
          <a:p>
            <a:pPr fontAlgn="auto">
              <a:spcAft>
                <a:spcPts val="0"/>
              </a:spcAft>
              <a:defRPr/>
            </a:pPr>
            <a:r>
              <a:rPr lang="en-US" sz="2850" dirty="0"/>
              <a:t>What is referee assault?</a:t>
            </a:r>
          </a:p>
        </p:txBody>
      </p:sp>
      <p:sp>
        <p:nvSpPr>
          <p:cNvPr id="14340" name="Content Placeholder 2">
            <a:extLst>
              <a:ext uri="{FF2B5EF4-FFF2-40B4-BE49-F238E27FC236}">
                <a16:creationId xmlns:a16="http://schemas.microsoft.com/office/drawing/2014/main" id="{4A7C4E9E-B32F-CDFA-BEB0-1A0269F128FF}"/>
              </a:ext>
            </a:extLst>
          </p:cNvPr>
          <p:cNvSpPr txBox="1">
            <a:spLocks noChangeArrowheads="1"/>
          </p:cNvSpPr>
          <p:nvPr/>
        </p:nvSpPr>
        <p:spPr bwMode="auto">
          <a:xfrm>
            <a:off x="460375" y="3092450"/>
            <a:ext cx="8223250" cy="1122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685800">
              <a:spcBef>
                <a:spcPts val="1000"/>
              </a:spcBef>
              <a:buClr>
                <a:schemeClr val="accent2"/>
              </a:buClr>
              <a:buFont typeface="Arial" panose="020B0604020202020204" pitchFamily="34" charset="0"/>
              <a:buChar char="•"/>
              <a:defRPr>
                <a:solidFill>
                  <a:srgbClr val="262626"/>
                </a:solidFill>
                <a:latin typeface="Gill Sans MT" panose="020B0502020104020203" pitchFamily="34" charset="0"/>
              </a:defRPr>
            </a:lvl1pPr>
            <a:lvl2pPr indent="-228600" defTabSz="6858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2pPr>
            <a:lvl3pPr marL="685800" indent="-228600" defTabSz="6858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3pPr>
            <a:lvl4pPr marL="914400" indent="-228600" defTabSz="6858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4pPr>
            <a:lvl5pPr marL="1143000" indent="-228600" defTabSz="6858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5pPr>
            <a:lvl6pPr marL="1600200" indent="-228600" defTabSz="6858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6pPr>
            <a:lvl7pPr marL="2057400" indent="-228600" defTabSz="6858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7pPr>
            <a:lvl8pPr marL="2514600" indent="-228600" defTabSz="6858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8pPr>
            <a:lvl9pPr marL="2971800" indent="-228600" defTabSz="6858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9pPr>
          </a:lstStyle>
          <a:p>
            <a:pPr algn="ctr" eaLnBrk="1" hangingPunct="1">
              <a:buFont typeface="Arial" panose="020B0604020202020204" pitchFamily="34" charset="0"/>
              <a:buNone/>
            </a:pPr>
            <a:r>
              <a:rPr lang="en-US" altLang="en-US" sz="2700" b="1" i="1">
                <a:solidFill>
                  <a:schemeClr val="bg1"/>
                </a:solidFill>
              </a:rPr>
              <a:t>Referee assault is an intentional act of physical violence at or upon a referee.</a:t>
            </a:r>
          </a:p>
        </p:txBody>
      </p:sp>
      <p:sp>
        <p:nvSpPr>
          <p:cNvPr id="7" name="Title 1">
            <a:extLst>
              <a:ext uri="{FF2B5EF4-FFF2-40B4-BE49-F238E27FC236}">
                <a16:creationId xmlns:a16="http://schemas.microsoft.com/office/drawing/2014/main" id="{EC51C65D-3F2F-814C-022F-4D4271D4C236}"/>
              </a:ext>
            </a:extLst>
          </p:cNvPr>
          <p:cNvSpPr txBox="1">
            <a:spLocks/>
          </p:cNvSpPr>
          <p:nvPr/>
        </p:nvSpPr>
        <p:spPr>
          <a:xfrm>
            <a:off x="1655763" y="1817688"/>
            <a:ext cx="5829300" cy="922337"/>
          </a:xfrm>
          <a:prstGeom prst="rect">
            <a:avLst/>
          </a:prstGeom>
          <a:solidFill>
            <a:srgbClr val="296234"/>
          </a:solidFill>
          <a:ln w="38100" cap="sq">
            <a:solidFill>
              <a:srgbClr val="404040"/>
            </a:solidFill>
            <a:miter lim="800000"/>
          </a:ln>
        </p:spPr>
        <p:txBody>
          <a:bodyPr lIns="205740" tIns="137160" rIns="205740" bIns="137160" anchor="ctr" anchorCtr="1">
            <a:normAutofit/>
          </a:bodyPr>
          <a:lstStyle>
            <a:lvl1pPr algn="ctr" defTabSz="914400" rtl="0" eaLnBrk="1" latinLnBrk="0" hangingPunct="1">
              <a:lnSpc>
                <a:spcPct val="90000"/>
              </a:lnSpc>
              <a:spcBef>
                <a:spcPct val="0"/>
              </a:spcBef>
              <a:buNone/>
              <a:defRPr sz="3800" kern="1200" cap="all" spc="200" baseline="0">
                <a:solidFill>
                  <a:srgbClr val="262626"/>
                </a:solidFill>
                <a:latin typeface="+mj-lt"/>
                <a:ea typeface="+mj-ea"/>
                <a:cs typeface="+mj-cs"/>
              </a:defRPr>
            </a:lvl1pPr>
          </a:lstStyle>
          <a:p>
            <a:pPr fontAlgn="auto">
              <a:spcAft>
                <a:spcPts val="0"/>
              </a:spcAft>
              <a:defRPr/>
            </a:pPr>
            <a:r>
              <a:rPr lang="en-US" sz="2850" dirty="0">
                <a:solidFill>
                  <a:schemeClr val="tx1"/>
                </a:solidFill>
              </a:rPr>
              <a:t>What is referee assault?</a:t>
            </a:r>
          </a:p>
        </p:txBody>
      </p:sp>
      <p:sp>
        <p:nvSpPr>
          <p:cNvPr id="9" name="Title 1">
            <a:extLst>
              <a:ext uri="{FF2B5EF4-FFF2-40B4-BE49-F238E27FC236}">
                <a16:creationId xmlns:a16="http://schemas.microsoft.com/office/drawing/2014/main" id="{53C58A00-794C-3354-3A12-6ED8D8495739}"/>
              </a:ext>
            </a:extLst>
          </p:cNvPr>
          <p:cNvSpPr txBox="1">
            <a:spLocks/>
          </p:cNvSpPr>
          <p:nvPr/>
        </p:nvSpPr>
        <p:spPr>
          <a:xfrm>
            <a:off x="1655763" y="4564063"/>
            <a:ext cx="5829300" cy="922337"/>
          </a:xfrm>
          <a:prstGeom prst="rect">
            <a:avLst/>
          </a:prstGeom>
          <a:solidFill>
            <a:srgbClr val="296234"/>
          </a:solidFill>
          <a:ln w="38100" cap="sq">
            <a:solidFill>
              <a:srgbClr val="404040"/>
            </a:solidFill>
            <a:miter lim="800000"/>
          </a:ln>
        </p:spPr>
        <p:txBody>
          <a:bodyPr lIns="205740" tIns="137160" rIns="205740" bIns="137160" anchor="ctr" anchorCtr="1">
            <a:normAutofit/>
          </a:bodyPr>
          <a:lstStyle>
            <a:lvl1pPr algn="ctr" defTabSz="914400" rtl="0" eaLnBrk="1" latinLnBrk="0" hangingPunct="1">
              <a:lnSpc>
                <a:spcPct val="90000"/>
              </a:lnSpc>
              <a:spcBef>
                <a:spcPct val="0"/>
              </a:spcBef>
              <a:buNone/>
              <a:defRPr sz="3800" kern="1200" cap="all" spc="200" baseline="0">
                <a:solidFill>
                  <a:srgbClr val="262626"/>
                </a:solidFill>
                <a:latin typeface="+mj-lt"/>
                <a:ea typeface="+mj-ea"/>
                <a:cs typeface="+mj-cs"/>
              </a:defRPr>
            </a:lvl1pPr>
          </a:lstStyle>
          <a:p>
            <a:pPr fontAlgn="auto">
              <a:spcAft>
                <a:spcPts val="0"/>
              </a:spcAft>
              <a:defRPr/>
            </a:pPr>
            <a:r>
              <a:rPr lang="en-US" sz="2850" dirty="0">
                <a:solidFill>
                  <a:srgbClr val="FF0000"/>
                </a:solidFill>
              </a:rPr>
              <a:t>“intentional act”</a:t>
            </a:r>
          </a:p>
        </p:txBody>
      </p:sp>
    </p:spTree>
  </p:cSld>
  <p:clrMapOvr>
    <a:masterClrMapping/>
  </p:clrMapOvr>
</p:sld>
</file>

<file path=ppt/theme/theme1.xml><?xml version="1.0" encoding="utf-8"?>
<a:theme xmlns:a="http://schemas.openxmlformats.org/drawingml/2006/main" name="Parcel">
  <a:themeElements>
    <a:clrScheme name="Parcel">
      <a:dk1>
        <a:srgbClr val="000000"/>
      </a:dk1>
      <a:lt1>
        <a:sysClr val="window" lastClr="FFFFFF"/>
      </a:lt1>
      <a:dk2>
        <a:srgbClr val="5E5E5E"/>
      </a:dk2>
      <a:lt2>
        <a:srgbClr val="DDDDDD"/>
      </a:lt2>
      <a:accent1>
        <a:srgbClr val="A6B727"/>
      </a:accent1>
      <a:accent2>
        <a:srgbClr val="418AB3"/>
      </a:accent2>
      <a:accent3>
        <a:srgbClr val="F69200"/>
      </a:accent3>
      <a:accent4>
        <a:srgbClr val="838383"/>
      </a:accent4>
      <a:accent5>
        <a:srgbClr val="FEC306"/>
      </a:accent5>
      <a:accent6>
        <a:srgbClr val="DF5327"/>
      </a:accent6>
      <a:hlink>
        <a:srgbClr val="F59E00"/>
      </a:hlink>
      <a:folHlink>
        <a:srgbClr val="B2B2B2"/>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A425FB89-E954-4A2A-81DC-D90804A94DBA}"/>
    </a:ext>
  </a:extLst>
</a:theme>
</file>

<file path=ppt/theme/themeOverride1.xml><?xml version="1.0" encoding="utf-8"?>
<a:themeOverride xmlns:a="http://schemas.openxmlformats.org/drawingml/2006/main">
  <a:clrScheme name="Parcel">
    <a:dk1>
      <a:srgbClr val="000000"/>
    </a:dk1>
    <a:lt1>
      <a:sysClr val="window" lastClr="FFFFFF"/>
    </a:lt1>
    <a:dk2>
      <a:srgbClr val="5E5E5E"/>
    </a:dk2>
    <a:lt2>
      <a:srgbClr val="DDDDDD"/>
    </a:lt2>
    <a:accent1>
      <a:srgbClr val="A6B727"/>
    </a:accent1>
    <a:accent2>
      <a:srgbClr val="418AB3"/>
    </a:accent2>
    <a:accent3>
      <a:srgbClr val="F69200"/>
    </a:accent3>
    <a:accent4>
      <a:srgbClr val="838383"/>
    </a:accent4>
    <a:accent5>
      <a:srgbClr val="FEC306"/>
    </a:accent5>
    <a:accent6>
      <a:srgbClr val="DF5327"/>
    </a:accent6>
    <a:hlink>
      <a:srgbClr val="F59E00"/>
    </a:hlink>
    <a:folHlink>
      <a:srgbClr val="B2B2B2"/>
    </a:folHlink>
  </a:clrScheme>
</a:themeOverride>
</file>

<file path=ppt/theme/themeOverride2.xml><?xml version="1.0" encoding="utf-8"?>
<a:themeOverride xmlns:a="http://schemas.openxmlformats.org/drawingml/2006/main">
  <a:clrScheme name="Parcel">
    <a:dk1>
      <a:srgbClr val="000000"/>
    </a:dk1>
    <a:lt1>
      <a:sysClr val="window" lastClr="FFFFFF"/>
    </a:lt1>
    <a:dk2>
      <a:srgbClr val="5E5E5E"/>
    </a:dk2>
    <a:lt2>
      <a:srgbClr val="DDDDDD"/>
    </a:lt2>
    <a:accent1>
      <a:srgbClr val="A6B727"/>
    </a:accent1>
    <a:accent2>
      <a:srgbClr val="418AB3"/>
    </a:accent2>
    <a:accent3>
      <a:srgbClr val="F69200"/>
    </a:accent3>
    <a:accent4>
      <a:srgbClr val="838383"/>
    </a:accent4>
    <a:accent5>
      <a:srgbClr val="FEC306"/>
    </a:accent5>
    <a:accent6>
      <a:srgbClr val="DF5327"/>
    </a:accent6>
    <a:hlink>
      <a:srgbClr val="F59E00"/>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TM10001115[[fn=Parcel]]</Template>
  <TotalTime>658</TotalTime>
  <Words>1096</Words>
  <Application>Microsoft Office PowerPoint</Application>
  <PresentationFormat>On-screen Show (4:3)</PresentationFormat>
  <Paragraphs>97</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Gill Sans MT</vt:lpstr>
      <vt:lpstr>Arial</vt:lpstr>
      <vt:lpstr>Aptos</vt:lpstr>
      <vt:lpstr>Calibri</vt:lpstr>
      <vt:lpstr>Wingdings</vt:lpstr>
      <vt:lpstr>Parcel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Spokane Public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Washington state referee committee</dc:title>
  <dc:creator>Heather Richardson</dc:creator>
  <cp:lastModifiedBy>Wain Jackson</cp:lastModifiedBy>
  <cp:revision>61</cp:revision>
  <dcterms:created xsi:type="dcterms:W3CDTF">2018-11-18T19:59:04Z</dcterms:created>
  <dcterms:modified xsi:type="dcterms:W3CDTF">2025-02-28T21:25:40Z</dcterms:modified>
</cp:coreProperties>
</file>